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4" r:id="rId2"/>
    <p:sldId id="285" r:id="rId3"/>
    <p:sldId id="288" r:id="rId4"/>
    <p:sldId id="286" r:id="rId5"/>
    <p:sldId id="287" r:id="rId6"/>
  </p:sldIdLst>
  <p:sldSz cx="9906000" cy="6858000" type="A4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12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3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58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25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4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22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8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94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60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9AF59-0B27-4BA3-A19F-594BE3245E3A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07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What can religion and worldviews tell us about conflict, peace, forgiveness and reconciliation and is that important?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047" y="2838773"/>
            <a:ext cx="814107" cy="87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83" y="2780974"/>
            <a:ext cx="926181" cy="9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328885" y="2820666"/>
            <a:ext cx="977320" cy="9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742253" y="2811317"/>
            <a:ext cx="729684" cy="95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9732C4-EA06-FD7D-9305-CC30CFF0C2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991" y="220411"/>
            <a:ext cx="4836094" cy="3841937"/>
          </a:xfrm>
          <a:prstGeom prst="rect">
            <a:avLst/>
          </a:prstGeom>
        </p:spPr>
      </p:pic>
      <p:pic>
        <p:nvPicPr>
          <p:cNvPr id="1026" name="Picture 2" descr="Peace and Reconciliation Network Team | PRN">
            <a:extLst>
              <a:ext uri="{FF2B5EF4-FFF2-40B4-BE49-F238E27FC236}">
                <a16:creationId xmlns:a16="http://schemas.microsoft.com/office/drawing/2014/main" id="{C7061AFD-5B4B-7EFD-B92D-C3E94CC062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4" r="20836"/>
          <a:stretch/>
        </p:blipFill>
        <p:spPr bwMode="auto">
          <a:xfrm>
            <a:off x="267203" y="537433"/>
            <a:ext cx="4363479" cy="194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882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904" y="3906340"/>
            <a:ext cx="95801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Do you have to be part of a faith community to express an organised worldview?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259608" y="4846311"/>
            <a:ext cx="9371409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3" name="Picture 6" descr="Islamic Symbol transparent PNG - StickPNG">
            <a:extLst>
              <a:ext uri="{FF2B5EF4-FFF2-40B4-BE49-F238E27FC236}">
                <a16:creationId xmlns:a16="http://schemas.microsoft.com/office/drawing/2014/main" id="{1E661321-8080-8568-E04A-C3350C497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872" y="2863944"/>
            <a:ext cx="709061" cy="76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91C7408D-6971-77F2-5116-C590ECF6A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804" y="2912623"/>
            <a:ext cx="806673" cy="80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Star of David | Meaning, Image, &amp; Facts | Britannica">
            <a:extLst>
              <a:ext uri="{FF2B5EF4-FFF2-40B4-BE49-F238E27FC236}">
                <a16:creationId xmlns:a16="http://schemas.microsoft.com/office/drawing/2014/main" id="{F4AEAE89-C3B3-6E72-6B9B-2C0079DE46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5618154" y="2863944"/>
            <a:ext cx="851214" cy="80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Meaning of the Christian Cross | Lord's Guidance">
            <a:extLst>
              <a:ext uri="{FF2B5EF4-FFF2-40B4-BE49-F238E27FC236}">
                <a16:creationId xmlns:a16="http://schemas.microsoft.com/office/drawing/2014/main" id="{1CE00292-83AD-A7C6-A16D-13E0C86152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1624597" y="2936635"/>
            <a:ext cx="635531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B1C14F-11E7-C244-F155-1987AD67B4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0960" y="217537"/>
            <a:ext cx="4879398" cy="2555482"/>
          </a:xfrm>
          <a:prstGeom prst="rect">
            <a:avLst/>
          </a:prstGeom>
        </p:spPr>
      </p:pic>
      <p:pic>
        <p:nvPicPr>
          <p:cNvPr id="8" name="Picture 2" descr="Christians Need More Than Friendships at Church - They Need Community — Tom  Talks">
            <a:extLst>
              <a:ext uri="{FF2B5EF4-FFF2-40B4-BE49-F238E27FC236}">
                <a16:creationId xmlns:a16="http://schemas.microsoft.com/office/drawing/2014/main" id="{EAB3B1E1-812B-8E28-296B-45D8B468C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18" y="217537"/>
            <a:ext cx="4539198" cy="255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29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2943" y="4268988"/>
            <a:ext cx="95801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How have religion and history entwined in this area?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259608" y="4846311"/>
            <a:ext cx="9371409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3" name="Picture 6" descr="Islamic Symbol transparent PNG - StickPNG">
            <a:extLst>
              <a:ext uri="{FF2B5EF4-FFF2-40B4-BE49-F238E27FC236}">
                <a16:creationId xmlns:a16="http://schemas.microsoft.com/office/drawing/2014/main" id="{1E661321-8080-8568-E04A-C3350C497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872" y="3301263"/>
            <a:ext cx="709061" cy="76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91C7408D-6971-77F2-5116-C590ECF6A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804" y="3349942"/>
            <a:ext cx="806673" cy="80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Star of David | Meaning, Image, &amp; Facts | Britannica">
            <a:extLst>
              <a:ext uri="{FF2B5EF4-FFF2-40B4-BE49-F238E27FC236}">
                <a16:creationId xmlns:a16="http://schemas.microsoft.com/office/drawing/2014/main" id="{F4AEAE89-C3B3-6E72-6B9B-2C0079DE46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5618154" y="3301263"/>
            <a:ext cx="851214" cy="80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Meaning of the Christian Cross | Lord's Guidance">
            <a:extLst>
              <a:ext uri="{FF2B5EF4-FFF2-40B4-BE49-F238E27FC236}">
                <a16:creationId xmlns:a16="http://schemas.microsoft.com/office/drawing/2014/main" id="{1CE00292-83AD-A7C6-A16D-13E0C86152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1624597" y="3373954"/>
            <a:ext cx="635531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29845D-5BA6-01A7-869B-A6B48A24D8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0357" y="167842"/>
            <a:ext cx="4926901" cy="3048966"/>
          </a:xfrm>
          <a:prstGeom prst="rect">
            <a:avLst/>
          </a:prstGeom>
        </p:spPr>
      </p:pic>
      <p:pic>
        <p:nvPicPr>
          <p:cNvPr id="1026" name="Picture 2" descr="Find us - Coventry Cathedral">
            <a:extLst>
              <a:ext uri="{FF2B5EF4-FFF2-40B4-BE49-F238E27FC236}">
                <a16:creationId xmlns:a16="http://schemas.microsoft.com/office/drawing/2014/main" id="{D0DA9D2B-BA95-0760-D37D-0B1D279DE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09" y="166625"/>
            <a:ext cx="4545761" cy="303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024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47532" y="4225000"/>
            <a:ext cx="799970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What might it mean to live well?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221419" y="4947606"/>
            <a:ext cx="9296880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161" y="3064480"/>
            <a:ext cx="828149" cy="89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908" y="3063786"/>
            <a:ext cx="942156" cy="94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3637423" y="3084743"/>
            <a:ext cx="994176" cy="94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7332872" y="2989930"/>
            <a:ext cx="742269" cy="97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30D921-4CC9-F0CB-DCBC-2A8286E717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5205" y="278554"/>
            <a:ext cx="4803094" cy="2488183"/>
          </a:xfrm>
          <a:prstGeom prst="rect">
            <a:avLst/>
          </a:prstGeom>
        </p:spPr>
      </p:pic>
      <p:pic>
        <p:nvPicPr>
          <p:cNvPr id="6" name="Picture 2" descr="Christians Need More Than Friendships at Church - They Need Community — Tom  Talks">
            <a:extLst>
              <a:ext uri="{FF2B5EF4-FFF2-40B4-BE49-F238E27FC236}">
                <a16:creationId xmlns:a16="http://schemas.microsoft.com/office/drawing/2014/main" id="{15736266-41AA-4485-7287-4E9185A81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19" y="368305"/>
            <a:ext cx="4290490" cy="241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667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How might your worldview impact on the way you understand death and beyond?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654" y="2992251"/>
            <a:ext cx="814106" cy="878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6" y="2996836"/>
            <a:ext cx="926180" cy="9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060178" y="2979872"/>
            <a:ext cx="977319" cy="9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054203" y="2951945"/>
            <a:ext cx="729683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ow the Earth formed and life evolved: Explained - Times of India">
            <a:extLst>
              <a:ext uri="{FF2B5EF4-FFF2-40B4-BE49-F238E27FC236}">
                <a16:creationId xmlns:a16="http://schemas.microsoft.com/office/drawing/2014/main" id="{65F993A1-3BE6-1FD9-B57F-128BB08AF9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5" r="11981"/>
          <a:stretch/>
        </p:blipFill>
        <p:spPr bwMode="auto">
          <a:xfrm>
            <a:off x="175474" y="250661"/>
            <a:ext cx="3635720" cy="247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51D077-FBB5-10F3-3AE3-7B87017410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4511" y="319531"/>
            <a:ext cx="5048955" cy="369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1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E5F7B2A-CC6C-4BE5-A564-6CFDFEB8C083}"/>
</file>

<file path=customXml/itemProps2.xml><?xml version="1.0" encoding="utf-8"?>
<ds:datastoreItem xmlns:ds="http://schemas.openxmlformats.org/officeDocument/2006/customXml" ds:itemID="{27B60847-AED3-482E-B41F-E2D5B730271C}"/>
</file>

<file path=customXml/itemProps3.xml><?xml version="1.0" encoding="utf-8"?>
<ds:datastoreItem xmlns:ds="http://schemas.openxmlformats.org/officeDocument/2006/customXml" ds:itemID="{0550CF12-6A42-4E8B-B5F3-6A042AFC9BC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926</TotalTime>
  <Words>108</Words>
  <Application>Microsoft Office PowerPoint</Application>
  <PresentationFormat>A4 Paper (210x297 mm)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Wright - Queens</dc:creator>
  <cp:lastModifiedBy>Ryan Lapworth - Queens</cp:lastModifiedBy>
  <cp:revision>69</cp:revision>
  <cp:lastPrinted>2024-04-17T11:54:15Z</cp:lastPrinted>
  <dcterms:created xsi:type="dcterms:W3CDTF">2021-12-07T16:24:07Z</dcterms:created>
  <dcterms:modified xsi:type="dcterms:W3CDTF">2025-06-06T09:09:53Z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</Properties>
</file>