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4" r:id="rId2"/>
    <p:sldId id="285" r:id="rId3"/>
    <p:sldId id="286" r:id="rId4"/>
    <p:sldId id="287" r:id="rId5"/>
  </p:sldIdLst>
  <p:sldSz cx="9906000" cy="6858000" type="A4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1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3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58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25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4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22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8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94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60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9AF59-0B27-4BA3-A19F-594BE3245E3A}" type="datetimeFigureOut">
              <a:rPr lang="en-GB" smtClean="0"/>
              <a:t>17/12/2024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07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How are religion and worldviews shaped and expressed through art and architecture?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310" y="3190037"/>
            <a:ext cx="814107" cy="87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148" y="3149783"/>
            <a:ext cx="926181" cy="9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3285865" y="3130045"/>
            <a:ext cx="977320" cy="92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7908048" y="3141595"/>
            <a:ext cx="729684" cy="95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ligious Symbolism in Renaissance Art">
            <a:extLst>
              <a:ext uri="{FF2B5EF4-FFF2-40B4-BE49-F238E27FC236}">
                <a16:creationId xmlns:a16="http://schemas.microsoft.com/office/drawing/2014/main" id="{CE2F0CD9-677B-7413-3963-6650D42EA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15" y="512398"/>
            <a:ext cx="4394143" cy="221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DBF660C-9F34-3448-1E0A-990581271D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80138" y="161659"/>
            <a:ext cx="4802249" cy="293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882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904" y="3816151"/>
            <a:ext cx="557881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2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What or who is ‘God’ and how is the divine understood in theistic worldviews?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259608" y="4978184"/>
            <a:ext cx="4830196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</a:t>
            </a:r>
          </a:p>
        </p:txBody>
      </p:sp>
      <p:pic>
        <p:nvPicPr>
          <p:cNvPr id="2052" name="Picture 4" descr="Ithaca Statement on Bisexuality - The River of Pride Flag">
            <a:extLst>
              <a:ext uri="{FF2B5EF4-FFF2-40B4-BE49-F238E27FC236}">
                <a16:creationId xmlns:a16="http://schemas.microsoft.com/office/drawing/2014/main" id="{4632F46A-8766-214A-50A1-4113FD42F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2821" y="2962900"/>
            <a:ext cx="734606" cy="73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slamic Symbol transparent PNG - StickPNG">
            <a:extLst>
              <a:ext uri="{FF2B5EF4-FFF2-40B4-BE49-F238E27FC236}">
                <a16:creationId xmlns:a16="http://schemas.microsoft.com/office/drawing/2014/main" id="{1E661321-8080-8568-E04A-C3350C497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229" y="2980930"/>
            <a:ext cx="709061" cy="76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91C7408D-6971-77F2-5116-C590ECF6A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24" y="2944870"/>
            <a:ext cx="806673" cy="80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Star of David | Meaning, Image, &amp; Facts | Britannica">
            <a:extLst>
              <a:ext uri="{FF2B5EF4-FFF2-40B4-BE49-F238E27FC236}">
                <a16:creationId xmlns:a16="http://schemas.microsoft.com/office/drawing/2014/main" id="{F4AEAE89-C3B3-6E72-6B9B-2C0079DE46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624597" y="2962900"/>
            <a:ext cx="851214" cy="80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Meaning of the Christian Cross | Lord's Guidance">
            <a:extLst>
              <a:ext uri="{FF2B5EF4-FFF2-40B4-BE49-F238E27FC236}">
                <a16:creationId xmlns:a16="http://schemas.microsoft.com/office/drawing/2014/main" id="{1CE00292-83AD-A7C6-A16D-13E0C86152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147290" y="2992137"/>
            <a:ext cx="635531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hat Is Heaven Like? | Opinion - Newsweek">
            <a:extLst>
              <a:ext uri="{FF2B5EF4-FFF2-40B4-BE49-F238E27FC236}">
                <a16:creationId xmlns:a16="http://schemas.microsoft.com/office/drawing/2014/main" id="{FCBCB5B1-87C3-954C-D962-2979A1181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09" y="226869"/>
            <a:ext cx="4016719" cy="261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D46886-6A9D-3832-0088-F8923DA2EC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6335" y="282191"/>
            <a:ext cx="4305900" cy="3262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4ED914-ED1A-6B30-E6D6-97FB70E75B1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5414"/>
          <a:stretch/>
        </p:blipFill>
        <p:spPr>
          <a:xfrm>
            <a:off x="5386810" y="3516649"/>
            <a:ext cx="4305901" cy="292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29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8340" y="3969889"/>
            <a:ext cx="477354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Do religions change or stay the same?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221419" y="4947606"/>
            <a:ext cx="4551698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214" y="2929843"/>
            <a:ext cx="828149" cy="89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06" y="2905429"/>
            <a:ext cx="942156" cy="94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337500" y="2905429"/>
            <a:ext cx="994176" cy="94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511422" y="2877021"/>
            <a:ext cx="742269" cy="97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istory | Poole Grammar School">
            <a:extLst>
              <a:ext uri="{FF2B5EF4-FFF2-40B4-BE49-F238E27FC236}">
                <a16:creationId xmlns:a16="http://schemas.microsoft.com/office/drawing/2014/main" id="{B9E48643-6853-4F6A-53E0-2AD7A2408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4" y="293926"/>
            <a:ext cx="4225524" cy="245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8550E3-E32B-3812-D17A-9E82AF60AB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2835" y="1464229"/>
            <a:ext cx="4713359" cy="392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67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0" y="4108478"/>
            <a:ext cx="947000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How might your worldview impact on the way you understand death and beyond?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8A3620-535E-204B-A38F-D57BFA36AFBB}"/>
              </a:ext>
            </a:extLst>
          </p:cNvPr>
          <p:cNvSpPr txBox="1"/>
          <p:nvPr/>
        </p:nvSpPr>
        <p:spPr>
          <a:xfrm>
            <a:off x="401302" y="5095500"/>
            <a:ext cx="9092164" cy="1542089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My answer to our topic question:</a:t>
            </a:r>
          </a:p>
          <a:p>
            <a:pPr algn="ctr">
              <a:lnSpc>
                <a:spcPct val="150000"/>
              </a:lnSpc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654" y="2992251"/>
            <a:ext cx="814106" cy="878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m Or Aum Indian Sacred Sound Stock Illustration - Download Image Now - Om  Symbol, Symbol, Hinduism - iStock">
            <a:extLst>
              <a:ext uri="{FF2B5EF4-FFF2-40B4-BE49-F238E27FC236}">
                <a16:creationId xmlns:a16="http://schemas.microsoft.com/office/drawing/2014/main" id="{75D9A0CE-792C-1759-E704-DA44666B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6" y="2996836"/>
            <a:ext cx="926180" cy="9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ar of David | Meaning, Image, &amp; Facts | Britannica">
            <a:extLst>
              <a:ext uri="{FF2B5EF4-FFF2-40B4-BE49-F238E27FC236}">
                <a16:creationId xmlns:a16="http://schemas.microsoft.com/office/drawing/2014/main" id="{827B238A-08F6-7DDD-2579-3106F3824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1060178" y="2979872"/>
            <a:ext cx="977319" cy="9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eaning of the Christian Cross | Lord's Guidance">
            <a:extLst>
              <a:ext uri="{FF2B5EF4-FFF2-40B4-BE49-F238E27FC236}">
                <a16:creationId xmlns:a16="http://schemas.microsoft.com/office/drawing/2014/main" id="{E0988987-8AAE-F03D-06A8-CB82534EAD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0" r="34519"/>
          <a:stretch/>
        </p:blipFill>
        <p:spPr bwMode="auto">
          <a:xfrm>
            <a:off x="3054203" y="2951945"/>
            <a:ext cx="729683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ow the Earth formed and life evolved: Explained - Times of India">
            <a:extLst>
              <a:ext uri="{FF2B5EF4-FFF2-40B4-BE49-F238E27FC236}">
                <a16:creationId xmlns:a16="http://schemas.microsoft.com/office/drawing/2014/main" id="{65F993A1-3BE6-1FD9-B57F-128BB08AF9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5" r="11981"/>
          <a:stretch/>
        </p:blipFill>
        <p:spPr bwMode="auto">
          <a:xfrm>
            <a:off x="175474" y="250661"/>
            <a:ext cx="3635720" cy="247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51D077-FBB5-10F3-3AE3-7B87017410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4511" y="319531"/>
            <a:ext cx="5048955" cy="369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1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F4BF3EE-E7CA-4725-8C77-07831040E4E4}"/>
</file>

<file path=customXml/itemProps2.xml><?xml version="1.0" encoding="utf-8"?>
<ds:datastoreItem xmlns:ds="http://schemas.openxmlformats.org/officeDocument/2006/customXml" ds:itemID="{27D350D5-E7CE-4AD3-A5C2-570CD02E06E1}"/>
</file>

<file path=customXml/itemProps3.xml><?xml version="1.0" encoding="utf-8"?>
<ds:datastoreItem xmlns:ds="http://schemas.openxmlformats.org/officeDocument/2006/customXml" ds:itemID="{51124E2B-1A41-43B1-947A-C1CE279B67F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867</TotalTime>
  <Words>84</Words>
  <Application>Microsoft Office PowerPoint</Application>
  <PresentationFormat>A4 Paper (210x297 mm)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Wright - Queens</dc:creator>
  <cp:lastModifiedBy>Ryan Lapworth - Queens</cp:lastModifiedBy>
  <cp:revision>65</cp:revision>
  <cp:lastPrinted>2024-04-17T11:54:15Z</cp:lastPrinted>
  <dcterms:created xsi:type="dcterms:W3CDTF">2021-12-07T16:24:07Z</dcterms:created>
  <dcterms:modified xsi:type="dcterms:W3CDTF">2024-12-17T12:20:17Z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</Properties>
</file>