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6" r:id="rId5"/>
    <p:sldId id="264" r:id="rId6"/>
    <p:sldId id="258" r:id="rId7"/>
    <p:sldId id="259" r:id="rId8"/>
    <p:sldId id="260" r:id="rId9"/>
    <p:sldId id="261" r:id="rId10"/>
    <p:sldId id="262" r:id="rId11"/>
    <p:sldId id="263" r:id="rId12"/>
    <p:sldId id="281" r:id="rId13"/>
    <p:sldId id="266" r:id="rId14"/>
    <p:sldId id="267" r:id="rId15"/>
    <p:sldId id="268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845A24-A46A-C621-CBCD-AB74F5508F3A}" v="12" dt="2025-09-12T15:22:55.2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8CE3BD-97A6-454B-9852-799BD74E7A6D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0D79D-9D0F-4112-A61F-2CACC8DE7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352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0D79D-9D0F-4112-A61F-2CACC8DE788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5391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0D79D-9D0F-4112-A61F-2CACC8DE788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430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63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852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014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018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117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244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07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135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693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210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757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814A7-E4D3-4841-A6BD-988450C3666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0552C-8975-40C5-B719-1D3697C75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608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022" y="125043"/>
            <a:ext cx="10515600" cy="855837"/>
          </a:xfrm>
        </p:spPr>
        <p:txBody>
          <a:bodyPr>
            <a:normAutofit/>
          </a:bodyPr>
          <a:lstStyle/>
          <a:p>
            <a:r>
              <a:rPr lang="en-GB" sz="3600">
                <a:latin typeface="Century Gothic"/>
              </a:rPr>
              <a:t>Map – Makers!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4766" y="987630"/>
            <a:ext cx="5549931" cy="2215991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latin typeface="Century Gothic"/>
              </a:rPr>
              <a:t>The Big Question: What makes up our world?</a:t>
            </a:r>
          </a:p>
          <a:p>
            <a:r>
              <a:rPr lang="en-GB" sz="2000" dirty="0">
                <a:latin typeface="Comic Sans MS"/>
              </a:rPr>
              <a:t>______________________________________________________________________________________________________________________________________________________________________________________________________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Illustrated UK Map with Counties">
            <a:extLst>
              <a:ext uri="{FF2B5EF4-FFF2-40B4-BE49-F238E27FC236}">
                <a16:creationId xmlns:a16="http://schemas.microsoft.com/office/drawing/2014/main" id="{3F3B63B3-BE68-9238-9D08-47B5351BD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6149" y="3827275"/>
            <a:ext cx="2309282" cy="2914185"/>
          </a:xfrm>
          <a:prstGeom prst="rect">
            <a:avLst/>
          </a:prstGeom>
        </p:spPr>
      </p:pic>
      <p:pic>
        <p:nvPicPr>
          <p:cNvPr id="9" name="Picture 8" descr="A map of the world&#10;&#10;AI-generated content may be incorrect.">
            <a:extLst>
              <a:ext uri="{FF2B5EF4-FFF2-40B4-BE49-F238E27FC236}">
                <a16:creationId xmlns:a16="http://schemas.microsoft.com/office/drawing/2014/main" id="{1B30E610-F11E-0950-4640-F7889982D1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2912" y="3622670"/>
            <a:ext cx="5259915" cy="2701924"/>
          </a:xfrm>
          <a:prstGeom prst="rect">
            <a:avLst/>
          </a:prstGeom>
        </p:spPr>
      </p:pic>
      <p:pic>
        <p:nvPicPr>
          <p:cNvPr id="11" name="Picture 10" descr="A compass with words on it&#10;&#10;AI-generated content may be incorrect.">
            <a:extLst>
              <a:ext uri="{FF2B5EF4-FFF2-40B4-BE49-F238E27FC236}">
                <a16:creationId xmlns:a16="http://schemas.microsoft.com/office/drawing/2014/main" id="{815F8762-B3A5-2D8F-5E72-FD95CB6FF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6688" y="4669896"/>
            <a:ext cx="2185458" cy="1867959"/>
          </a:xfrm>
          <a:prstGeom prst="rect">
            <a:avLst/>
          </a:prstGeom>
        </p:spPr>
      </p:pic>
      <p:pic>
        <p:nvPicPr>
          <p:cNvPr id="2" name="Picture 1" descr="A chart with text on it&#10;&#10;AI-generated content may be incorrect.">
            <a:extLst>
              <a:ext uri="{FF2B5EF4-FFF2-40B4-BE49-F238E27FC236}">
                <a16:creationId xmlns:a16="http://schemas.microsoft.com/office/drawing/2014/main" id="{130086CB-EBAE-C288-A35D-447D0A02CC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6747" y="255568"/>
            <a:ext cx="4417498" cy="398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47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683" y="141780"/>
            <a:ext cx="10515600" cy="1325563"/>
          </a:xfrm>
        </p:spPr>
        <p:txBody>
          <a:bodyPr/>
          <a:lstStyle/>
          <a:p>
            <a:r>
              <a:rPr lang="en-GB">
                <a:latin typeface="Century Gothic"/>
              </a:rPr>
              <a:t>Location, Location, Location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839" b="905"/>
          <a:stretch/>
        </p:blipFill>
        <p:spPr>
          <a:xfrm>
            <a:off x="10489252" y="82757"/>
            <a:ext cx="1480691" cy="1447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8907" y="1471077"/>
            <a:ext cx="3147037" cy="4985980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The Big Question: What is tourism</a:t>
            </a:r>
            <a:r>
              <a:rPr lang="en-GB">
                <a:latin typeface="Comic Sans MS"/>
              </a:rPr>
              <a:t>?</a:t>
            </a:r>
            <a:r>
              <a:rPr lang="en-GB" sz="2000">
                <a:latin typeface="Comic Sans MS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sz="2000">
              <a:latin typeface="Comic Sans MS" panose="030F0702030302020204" pitchFamily="66" charset="0"/>
            </a:endParaRPr>
          </a:p>
        </p:txBody>
      </p:sp>
      <p:pic>
        <p:nvPicPr>
          <p:cNvPr id="9" name="Picture 8" descr="A green and white rectangular box with white text&#10;&#10;AI-generated content may be incorrect.">
            <a:extLst>
              <a:ext uri="{FF2B5EF4-FFF2-40B4-BE49-F238E27FC236}">
                <a16:creationId xmlns:a16="http://schemas.microsoft.com/office/drawing/2014/main" id="{9DA97894-D877-FD01-8399-4B4AD9CAA8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2517" y="1469725"/>
            <a:ext cx="5048250" cy="3314700"/>
          </a:xfrm>
          <a:prstGeom prst="rect">
            <a:avLst/>
          </a:prstGeom>
        </p:spPr>
      </p:pic>
      <p:pic>
        <p:nvPicPr>
          <p:cNvPr id="11" name="Picture 10" descr="Unveiling the Ultimate Wanderlust Guide: Travel &amp; Tourism Tales - Ruse ...">
            <a:extLst>
              <a:ext uri="{FF2B5EF4-FFF2-40B4-BE49-F238E27FC236}">
                <a16:creationId xmlns:a16="http://schemas.microsoft.com/office/drawing/2014/main" id="{C8D7E8C6-F28C-D657-27EC-7016AAF4F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7556" y="4268728"/>
            <a:ext cx="2660172" cy="2188054"/>
          </a:xfrm>
          <a:prstGeom prst="rect">
            <a:avLst/>
          </a:prstGeom>
        </p:spPr>
      </p:pic>
      <p:pic>
        <p:nvPicPr>
          <p:cNvPr id="12" name="Picture 11" descr="Can I Travel to China Now? New Ways to Explore the Land When Tourism ...">
            <a:extLst>
              <a:ext uri="{FF2B5EF4-FFF2-40B4-BE49-F238E27FC236}">
                <a16:creationId xmlns:a16="http://schemas.microsoft.com/office/drawing/2014/main" id="{E090EC86-3BFF-3879-0B37-A7E6B450C4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6916" y="1709648"/>
            <a:ext cx="3141455" cy="234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783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800" y="275499"/>
            <a:ext cx="10452970" cy="908029"/>
          </a:xfrm>
        </p:spPr>
        <p:txBody>
          <a:bodyPr>
            <a:normAutofit/>
          </a:bodyPr>
          <a:lstStyle/>
          <a:p>
            <a:r>
              <a:rPr lang="en-GB" sz="4000">
                <a:latin typeface="Century Gothic"/>
              </a:rPr>
              <a:t>Food, Glorious, Food!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0609" y="3787004"/>
            <a:ext cx="5743487" cy="2308324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The Big Question:  Where does our food come from?</a:t>
            </a:r>
          </a:p>
          <a:p>
            <a:r>
              <a:rPr lang="en-GB">
                <a:latin typeface="Comic Sans MS"/>
              </a:rPr>
              <a:t>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3" name="Picture 2" descr="A map of the world with different spices&#10;&#10;AI-generated content may be incorrect.">
            <a:extLst>
              <a:ext uri="{FF2B5EF4-FFF2-40B4-BE49-F238E27FC236}">
                <a16:creationId xmlns:a16="http://schemas.microsoft.com/office/drawing/2014/main" id="{76BE9F13-D897-D99E-9B1C-AACE70B4F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50" y="1182991"/>
            <a:ext cx="5742532" cy="2477414"/>
          </a:xfrm>
          <a:prstGeom prst="rect">
            <a:avLst/>
          </a:prstGeom>
        </p:spPr>
      </p:pic>
      <p:pic>
        <p:nvPicPr>
          <p:cNvPr id="4" name="Picture 3" descr="A map of the world with different colored objects&#10;&#10;AI-generated content may be incorrect.">
            <a:extLst>
              <a:ext uri="{FF2B5EF4-FFF2-40B4-BE49-F238E27FC236}">
                <a16:creationId xmlns:a16="http://schemas.microsoft.com/office/drawing/2014/main" id="{1F021CB6-DF3C-798C-8AF2-EF2066CE6B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466" y="157814"/>
            <a:ext cx="4980531" cy="2268555"/>
          </a:xfrm>
          <a:prstGeom prst="rect">
            <a:avLst/>
          </a:prstGeom>
        </p:spPr>
      </p:pic>
      <p:pic>
        <p:nvPicPr>
          <p:cNvPr id="9" name="Picture 8" descr="A green and white rectangular box with white text&#10;&#10;AI-generated content may be incorrect.">
            <a:extLst>
              <a:ext uri="{FF2B5EF4-FFF2-40B4-BE49-F238E27FC236}">
                <a16:creationId xmlns:a16="http://schemas.microsoft.com/office/drawing/2014/main" id="{DBA7DC74-3DAF-E744-2275-B5A51CE6D9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0684" y="2640671"/>
            <a:ext cx="4705350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683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855" y="168056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latin typeface="Century Gothic"/>
              </a:rPr>
              <a:t>The Earth strikes back!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230" t="7834" r="2778" b="7029"/>
          <a:stretch/>
        </p:blipFill>
        <p:spPr>
          <a:xfrm>
            <a:off x="6976762" y="257681"/>
            <a:ext cx="4845041" cy="24246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7654" y="3338570"/>
            <a:ext cx="4015863" cy="184388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27742" y="1681921"/>
            <a:ext cx="3328523" cy="4339650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The Big Question: What is ‘the Ring of Fire’?</a:t>
            </a:r>
          </a:p>
          <a:p>
            <a:r>
              <a:rPr lang="en-GB" sz="2000">
                <a:latin typeface="Comic Sans MS"/>
              </a:rPr>
              <a:t>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2CBC7CA0-E723-A51B-FCD7-6E37058C02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72" t="29310" r="59042" b="17816"/>
          <a:stretch/>
        </p:blipFill>
        <p:spPr>
          <a:xfrm>
            <a:off x="7690945" y="2969172"/>
            <a:ext cx="4047453" cy="362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859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269" y="207470"/>
            <a:ext cx="7020911" cy="1338700"/>
          </a:xfrm>
        </p:spPr>
        <p:txBody>
          <a:bodyPr>
            <a:normAutofit/>
          </a:bodyPr>
          <a:lstStyle/>
          <a:p>
            <a:pPr algn="ctr"/>
            <a:r>
              <a:rPr lang="en-GB" sz="3600">
                <a:latin typeface="Century Gothic"/>
              </a:rPr>
              <a:t>Should we save the rainforest?</a:t>
            </a:r>
            <a:endParaRPr lang="en-US">
              <a:latin typeface="Century Gothic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98" y="1574859"/>
            <a:ext cx="3620609" cy="508609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541890" y="1776346"/>
            <a:ext cx="3423884" cy="4339650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The Big Question: Should we save the Amazon Rainforest?</a:t>
            </a:r>
          </a:p>
          <a:p>
            <a:r>
              <a:rPr lang="en-GB" sz="2000">
                <a:latin typeface="Comic Sans MS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2000">
              <a:latin typeface="Comic Sans MS" panose="030F0702030302020204" pitchFamily="66" charset="0"/>
            </a:endParaRPr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BE479AA8-91F2-63FD-5C87-97959A244D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10" t="31801" r="54491" b="26437"/>
          <a:stretch/>
        </p:blipFill>
        <p:spPr>
          <a:xfrm>
            <a:off x="3946634" y="3796861"/>
            <a:ext cx="4454837" cy="286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982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013349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1325563"/>
          </a:xfrm>
        </p:spPr>
        <p:txBody>
          <a:bodyPr/>
          <a:lstStyle/>
          <a:p>
            <a:r>
              <a:rPr lang="en-GB">
                <a:latin typeface="Century Gothic"/>
              </a:rPr>
              <a:t>Oh, I do like to be beside the seaside!</a:t>
            </a:r>
          </a:p>
        </p:txBody>
      </p:sp>
      <p:pic>
        <p:nvPicPr>
          <p:cNvPr id="2052" name="Picture 4" descr="Swimming Holiday in Cornwall &amp; Isles of Scilly | SwimTre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62" y="5106588"/>
            <a:ext cx="2129368" cy="159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 Despite it's name, Beer derives from the Old English for grov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12" y="3516634"/>
            <a:ext cx="2226017" cy="125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800" y="1395582"/>
            <a:ext cx="2726269" cy="18061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56626" y="2047281"/>
            <a:ext cx="3498998" cy="4247317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The Big Question: How can we protect our coastline?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8" name="Picture 7" descr="A chart with text on it&#10;&#10;Description automatically generated">
            <a:extLst>
              <a:ext uri="{FF2B5EF4-FFF2-40B4-BE49-F238E27FC236}">
                <a16:creationId xmlns:a16="http://schemas.microsoft.com/office/drawing/2014/main" id="{F0D30295-4B5B-29CE-CE16-8DC8E2D72D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0664" y="2082800"/>
            <a:ext cx="4690872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857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5499" y="181640"/>
            <a:ext cx="7327900" cy="1350963"/>
          </a:xfrm>
        </p:spPr>
        <p:txBody>
          <a:bodyPr>
            <a:normAutofit/>
          </a:bodyPr>
          <a:lstStyle/>
          <a:p>
            <a:pPr algn="ctr"/>
            <a:r>
              <a:rPr lang="en-GB" sz="5400" b="1">
                <a:latin typeface="Alasassy Caps" pitchFamily="2" charset="0"/>
              </a:rPr>
              <a:t>Tales of the Riverbank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601" y="266803"/>
            <a:ext cx="2943081" cy="343252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28377" y="2479144"/>
            <a:ext cx="378849" cy="2345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8601" y="3844816"/>
            <a:ext cx="5194715" cy="2831544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The Big Question: What do rivers do?</a:t>
            </a:r>
          </a:p>
          <a:p>
            <a:r>
              <a:rPr lang="en-GB" sz="2000">
                <a:latin typeface="Century Gothic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>
              <a:latin typeface="Century Gothic"/>
            </a:endParaRPr>
          </a:p>
        </p:txBody>
      </p:sp>
      <p:pic>
        <p:nvPicPr>
          <p:cNvPr id="4" name="Picture 3" descr="A green and white rectangular box with black text&#10;&#10;Description automatically generated">
            <a:extLst>
              <a:ext uri="{FF2B5EF4-FFF2-40B4-BE49-F238E27FC236}">
                <a16:creationId xmlns:a16="http://schemas.microsoft.com/office/drawing/2014/main" id="{1B2279F6-CD76-5CF8-09E1-815256BE01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5983" y="2410297"/>
            <a:ext cx="5194715" cy="4114800"/>
          </a:xfrm>
          <a:prstGeom prst="rect">
            <a:avLst/>
          </a:prstGeom>
        </p:spPr>
      </p:pic>
      <p:pic>
        <p:nvPicPr>
          <p:cNvPr id="3076" name="Picture 4" descr="What you want to happen in Nuneaton during 2020 - CoventryLiv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779" y="1494841"/>
            <a:ext cx="3226107" cy="211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336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56337"/>
            <a:ext cx="6797405" cy="165140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latin typeface="Century Gothic"/>
              </a:rPr>
              <a:t>Bright Lights, Big City?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8200" y="2401330"/>
            <a:ext cx="4778105" cy="3719384"/>
          </a:xfrm>
          <a:prstGeom prst="rect">
            <a:avLst/>
          </a:prstGeom>
          <a:ln w="57150">
            <a:solidFill>
              <a:srgbClr val="92D05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Century Gothic"/>
              </a:rPr>
              <a:t>The Big Question: Where do the lights shine brightest?</a:t>
            </a:r>
            <a:endParaRPr lang="en-US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Century Gothic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sz="2000">
              <a:latin typeface="Century Gothic"/>
              <a:ea typeface="Calibri"/>
              <a:cs typeface="Calibri"/>
            </a:endParaRPr>
          </a:p>
        </p:txBody>
      </p:sp>
      <p:pic>
        <p:nvPicPr>
          <p:cNvPr id="3" name="Picture 2" descr="A green and white rectangular box with text&#10;&#10;Description automatically generated">
            <a:extLst>
              <a:ext uri="{FF2B5EF4-FFF2-40B4-BE49-F238E27FC236}">
                <a16:creationId xmlns:a16="http://schemas.microsoft.com/office/drawing/2014/main" id="{D2505323-A29D-0F26-56CB-35A197A45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317" y="244368"/>
            <a:ext cx="4115701" cy="3536455"/>
          </a:xfrm>
          <a:prstGeom prst="rect">
            <a:avLst/>
          </a:prstGeom>
        </p:spPr>
      </p:pic>
      <p:pic>
        <p:nvPicPr>
          <p:cNvPr id="5122" name="Picture 2" descr="City Lights of the United States 2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54456" y="3895418"/>
            <a:ext cx="3995623" cy="266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042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1557" y="887659"/>
            <a:ext cx="6379029" cy="1325563"/>
          </a:xfrm>
        </p:spPr>
        <p:txBody>
          <a:bodyPr>
            <a:normAutofit/>
          </a:bodyPr>
          <a:lstStyle/>
          <a:p>
            <a:pPr algn="ctr"/>
            <a:r>
              <a:rPr lang="en-GB" sz="3600">
                <a:latin typeface="Century Gothic"/>
              </a:rPr>
              <a:t>Ocean Commotion</a:t>
            </a:r>
            <a:br>
              <a:rPr lang="en-GB" sz="3600">
                <a:latin typeface="Century Gothic"/>
              </a:rPr>
            </a:br>
            <a:r>
              <a:rPr lang="en-GB" sz="3600">
                <a:latin typeface="Century Gothic"/>
              </a:rPr>
              <a:t>(Pollution In Our Oceans)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95729" y="2765619"/>
            <a:ext cx="6219784" cy="3385542"/>
          </a:xfrm>
          <a:prstGeom prst="rect">
            <a:avLst/>
          </a:prstGeom>
          <a:solidFill>
            <a:schemeClr val="bg1"/>
          </a:solidFill>
          <a:ln w="5080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Big Question: </a:t>
            </a:r>
          </a:p>
          <a:p>
            <a:r>
              <a:rPr lang="en-GB">
                <a:latin typeface="Century Gothic"/>
              </a:rPr>
              <a:t>How can we educate people about the problem of pollution in our oceans?</a:t>
            </a:r>
          </a:p>
          <a:p>
            <a:r>
              <a:rPr lang="en-GB" sz="2000">
                <a:latin typeface="Comic Sans MS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4EC455-089A-E773-D88C-AE6BA8F6CD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96" y="200251"/>
            <a:ext cx="2862037" cy="16224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430B81-A2F4-6068-3431-23844DADA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1471" y="90487"/>
            <a:ext cx="2870201" cy="20052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A0EF22-AD17-D569-ADE6-E6C9159A35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1072" y="2765652"/>
            <a:ext cx="4408715" cy="375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922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154630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latin typeface="Century Gothic"/>
              </a:rPr>
              <a:t>Do we need a town centre?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37228" y="3322353"/>
            <a:ext cx="6046086" cy="3108543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The Big Question: Does Nuneaton town centre have a purpose anymore?</a:t>
            </a:r>
          </a:p>
          <a:p>
            <a:r>
              <a:rPr lang="en-GB" sz="2000">
                <a:latin typeface="Century Gothic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>
              <a:latin typeface="Century Gothic"/>
            </a:endParaRPr>
          </a:p>
        </p:txBody>
      </p:sp>
      <p:pic>
        <p:nvPicPr>
          <p:cNvPr id="5" name="Picture 4" descr="A map of a city&#10;&#10;Description automatically generated">
            <a:extLst>
              <a:ext uri="{FF2B5EF4-FFF2-40B4-BE49-F238E27FC236}">
                <a16:creationId xmlns:a16="http://schemas.microsoft.com/office/drawing/2014/main" id="{091B8748-6966-7317-5CAF-3167572FD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936" y="152400"/>
            <a:ext cx="3537527" cy="2616200"/>
          </a:xfrm>
          <a:prstGeom prst="rect">
            <a:avLst/>
          </a:prstGeom>
        </p:spPr>
      </p:pic>
      <p:pic>
        <p:nvPicPr>
          <p:cNvPr id="3" name="Picture 2" descr="Grayson Place">
            <a:extLst>
              <a:ext uri="{FF2B5EF4-FFF2-40B4-BE49-F238E27FC236}">
                <a16:creationId xmlns:a16="http://schemas.microsoft.com/office/drawing/2014/main" id="{1D0B6D18-A5F8-28EF-07F2-A555797BAB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43" t="-4580" r="3435"/>
          <a:stretch/>
        </p:blipFill>
        <p:spPr>
          <a:xfrm>
            <a:off x="5297347" y="1219200"/>
            <a:ext cx="3098994" cy="16640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36FBF4-D134-07E6-6380-41DCEBF714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593" y="2365853"/>
            <a:ext cx="4968267" cy="43287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7E4572-1065-B7F6-13AB-31BF01A8D9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6317" y="1220504"/>
            <a:ext cx="1248297" cy="99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280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064500" cy="1350963"/>
          </a:xfrm>
        </p:spPr>
        <p:txBody>
          <a:bodyPr>
            <a:normAutofit/>
          </a:bodyPr>
          <a:lstStyle/>
          <a:p>
            <a:r>
              <a:rPr lang="en-GB">
                <a:latin typeface="Century Gothic"/>
              </a:rPr>
              <a:t>Biomes and Climate Zones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2756" y="210879"/>
            <a:ext cx="2862136" cy="24626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9823" y="1871287"/>
            <a:ext cx="5029200" cy="4524315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entury Gothic"/>
              </a:rPr>
              <a:t>The Big Questions:</a:t>
            </a:r>
            <a:endParaRPr lang="en-US"/>
          </a:p>
          <a:p>
            <a:r>
              <a:rPr lang="en-GB">
                <a:latin typeface="Century Gothic"/>
              </a:rPr>
              <a:t>What patterns or relationships do we find amongst different biomes? __________________________________________________________________________________________________________________________________________________________________________________________________________________</a:t>
            </a:r>
            <a:endParaRPr lang="en-GB"/>
          </a:p>
          <a:p>
            <a:r>
              <a:rPr lang="en-GB">
                <a:latin typeface="Century Gothic"/>
              </a:rPr>
              <a:t>Which other factors affect human habitation in a biome? 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5" name="Picture 4" descr="A chart with green and white text&#10;&#10;Description automatically generated">
            <a:extLst>
              <a:ext uri="{FF2B5EF4-FFF2-40B4-BE49-F238E27FC236}">
                <a16:creationId xmlns:a16="http://schemas.microsoft.com/office/drawing/2014/main" id="{3675051C-2CF8-A1B0-4ABA-DE06DA6D32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390" y="2679700"/>
            <a:ext cx="4843021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6647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Rectangle 8198">
            <a:extLst>
              <a:ext uri="{FF2B5EF4-FFF2-40B4-BE49-F238E27FC236}">
                <a16:creationId xmlns:a16="http://schemas.microsoft.com/office/drawing/2014/main" id="{A016CB47-C4D4-4332-9ED0-DBB916252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015" y="3930305"/>
            <a:ext cx="3861960" cy="243724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latin typeface="Century Gothic"/>
              </a:rPr>
              <a:t>Biomes and Climate Zones 2:</a:t>
            </a:r>
          </a:p>
        </p:txBody>
      </p:sp>
      <p:sp>
        <p:nvSpPr>
          <p:cNvPr id="8201" name="Rectangle 8200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3" name="Rectangle 8202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35578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44" y="1082963"/>
            <a:ext cx="2357801" cy="2036620"/>
          </a:xfrm>
          <a:prstGeom prst="rect">
            <a:avLst/>
          </a:prstGeom>
        </p:spPr>
      </p:pic>
      <p:pic>
        <p:nvPicPr>
          <p:cNvPr id="3" name="Picture 2" descr="A green and white rectangular box with white text&#10;&#10;Description automatically generated">
            <a:extLst>
              <a:ext uri="{FF2B5EF4-FFF2-40B4-BE49-F238E27FC236}">
                <a16:creationId xmlns:a16="http://schemas.microsoft.com/office/drawing/2014/main" id="{B77D6ED9-8891-F2CA-8320-FCE3FF8AB7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3696" y="155644"/>
            <a:ext cx="4441853" cy="3713455"/>
          </a:xfrm>
          <a:prstGeom prst="rect">
            <a:avLst/>
          </a:prstGeom>
        </p:spPr>
      </p:pic>
      <p:pic>
        <p:nvPicPr>
          <p:cNvPr id="8194" name="Picture 2" descr="More than 50 people lose their jobs at the Eden Project - Cornwall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57656" y="807585"/>
            <a:ext cx="3336953" cy="221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5" name="Rectangle 8204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635346" y="5126067"/>
            <a:ext cx="219456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073819" y="4044605"/>
            <a:ext cx="6586915" cy="2437244"/>
          </a:xfrm>
          <a:prstGeom prst="rect">
            <a:avLst/>
          </a:prstGeom>
          <a:ln w="57150">
            <a:solidFill>
              <a:srgbClr val="92D05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>
                <a:latin typeface="Century Gothic"/>
              </a:rPr>
              <a:t>The Big Question: Which biomes have the natural resources that we will need?</a:t>
            </a:r>
            <a:endParaRPr lang="en-US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>
                <a:latin typeface="Century Gothic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7612580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B9D041D-9100-49EE-A7DB-48529E0BBF9A}"/>
</file>

<file path=customXml/itemProps2.xml><?xml version="1.0" encoding="utf-8"?>
<ds:datastoreItem xmlns:ds="http://schemas.openxmlformats.org/officeDocument/2006/customXml" ds:itemID="{AA825A68-1675-4E91-A753-675EAE031B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D64A32-401E-4E82-BBFA-D8E758C09D22}">
  <ds:schemaRefs>
    <ds:schemaRef ds:uri="1923127b-03aa-458d-a168-e514f963a52e"/>
    <ds:schemaRef ds:uri="44ccdc69-a9f9-455c-9684-034c2144bb8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</Words>
  <Application>Microsoft Macintosh PowerPoint</Application>
  <PresentationFormat>Widescreen</PresentationFormat>
  <Paragraphs>38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Alasassy Caps</vt:lpstr>
      <vt:lpstr>Arial</vt:lpstr>
      <vt:lpstr>Calibri</vt:lpstr>
      <vt:lpstr>Calibri Light</vt:lpstr>
      <vt:lpstr>Century Gothic</vt:lpstr>
      <vt:lpstr>Comic Sans MS</vt:lpstr>
      <vt:lpstr>Office Theme</vt:lpstr>
      <vt:lpstr>Map – Makers! </vt:lpstr>
      <vt:lpstr>Location, Location, Location</vt:lpstr>
      <vt:lpstr>Food, Glorious, Food!</vt:lpstr>
      <vt:lpstr>The Earth strikes back!</vt:lpstr>
      <vt:lpstr>Should we save the rainforest?</vt:lpstr>
      <vt:lpstr>Oh, I do like to be beside the seaside!</vt:lpstr>
      <vt:lpstr>Tales of the Riverbank</vt:lpstr>
      <vt:lpstr>Bright Lights, Big City?</vt:lpstr>
      <vt:lpstr>Ocean Commotion (Pollution In Our Oceans)</vt:lpstr>
      <vt:lpstr>Do we need a town centre?</vt:lpstr>
      <vt:lpstr>Biomes and Climate Zones 1</vt:lpstr>
      <vt:lpstr>Biomes and Climate Zones 2: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River deep, Mountain high………</dc:title>
  <dc:creator>Keith McDonald - Queens</dc:creator>
  <cp:lastModifiedBy>Elaine Thornett - Queens</cp:lastModifiedBy>
  <cp:revision>58</cp:revision>
  <cp:lastPrinted>2021-11-04T14:14:30Z</cp:lastPrinted>
  <dcterms:created xsi:type="dcterms:W3CDTF">2020-07-06T12:03:23Z</dcterms:created>
  <dcterms:modified xsi:type="dcterms:W3CDTF">2025-12-01T11:16:07Z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  <property fmtid="{D5CDD505-2E9C-101B-9397-08002B2CF9AE}" pid="3" name="MediaServiceImageTags">
    <vt:lpwstr/>
  </property>
</Properties>
</file>