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4" r:id="rId2"/>
    <p:sldId id="285" r:id="rId3"/>
    <p:sldId id="286" r:id="rId4"/>
    <p:sldId id="287" r:id="rId5"/>
  </p:sldIdLst>
  <p:sldSz cx="9906000" cy="6858000" type="A4"/>
  <p:notesSz cx="6792913" cy="99250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112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31/08/2024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338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31/08/2024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587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31/08/2024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029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31/08/2024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3258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31/08/2024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4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31/08/2024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049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31/08/2024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221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31/08/2024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122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31/08/2024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282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31/08/2024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3394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31/08/2024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603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39AF59-0B27-4BA3-A19F-594BE3245E3A}" type="datetimeFigureOut">
              <a:rPr lang="en-GB" smtClean="0"/>
              <a:t>31/08/2024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307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5.png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12380" y="4108478"/>
            <a:ext cx="9470007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Why are nature and the seasons significant for religion and worldviews?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7377" y="77002"/>
            <a:ext cx="9760017" cy="6670307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8A3620-535E-204B-A38F-D57BFA36AFBB}"/>
              </a:ext>
            </a:extLst>
          </p:cNvPr>
          <p:cNvSpPr txBox="1"/>
          <p:nvPr/>
        </p:nvSpPr>
        <p:spPr>
          <a:xfrm>
            <a:off x="401302" y="5095500"/>
            <a:ext cx="9092164" cy="1542089"/>
          </a:xfrm>
          <a:prstGeom prst="rect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omic Sans MS" panose="030F0702030302020204" pitchFamily="66" charset="0"/>
              </a:rPr>
              <a:t>My answer to our topic question:</a:t>
            </a:r>
          </a:p>
          <a:p>
            <a:pPr algn="ctr">
              <a:lnSpc>
                <a:spcPct val="150000"/>
              </a:lnSpc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pic>
        <p:nvPicPr>
          <p:cNvPr id="1026" name="Picture 2" descr="Is It Time to Redefine the Four Seasons of the Year? | HowStuffWorks">
            <a:extLst>
              <a:ext uri="{FF2B5EF4-FFF2-40B4-BE49-F238E27FC236}">
                <a16:creationId xmlns:a16="http://schemas.microsoft.com/office/drawing/2014/main" id="{12EF1BA5-B990-110B-ACA2-B4AE9C6E2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760" y="344997"/>
            <a:ext cx="4189849" cy="2554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slamic Symbol transparent PNG - StickPNG">
            <a:extLst>
              <a:ext uri="{FF2B5EF4-FFF2-40B4-BE49-F238E27FC236}">
                <a16:creationId xmlns:a16="http://schemas.microsoft.com/office/drawing/2014/main" id="{454393ED-F384-8A04-ACFB-5A906DD53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2310" y="3242289"/>
            <a:ext cx="814107" cy="878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Om Or Aum Indian Sacred Sound Stock Illustration - Download Image Now - Om  Symbol, Symbol, Hinduism - iStock">
            <a:extLst>
              <a:ext uri="{FF2B5EF4-FFF2-40B4-BE49-F238E27FC236}">
                <a16:creationId xmlns:a16="http://schemas.microsoft.com/office/drawing/2014/main" id="{75D9A0CE-792C-1759-E704-DA44666BDB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7148" y="3202035"/>
            <a:ext cx="926181" cy="926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tar of David | Meaning, Image, &amp; Facts | Britannica">
            <a:extLst>
              <a:ext uri="{FF2B5EF4-FFF2-40B4-BE49-F238E27FC236}">
                <a16:creationId xmlns:a16="http://schemas.microsoft.com/office/drawing/2014/main" id="{827B238A-08F6-7DDD-2579-3106F38249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16"/>
          <a:stretch/>
        </p:blipFill>
        <p:spPr bwMode="auto">
          <a:xfrm>
            <a:off x="3285865" y="3182297"/>
            <a:ext cx="977320" cy="926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Meaning of the Christian Cross | Lord's Guidance">
            <a:extLst>
              <a:ext uri="{FF2B5EF4-FFF2-40B4-BE49-F238E27FC236}">
                <a16:creationId xmlns:a16="http://schemas.microsoft.com/office/drawing/2014/main" id="{E0988987-8AAE-F03D-06A8-CB82534EAD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70" r="34519"/>
          <a:stretch/>
        </p:blipFill>
        <p:spPr bwMode="auto">
          <a:xfrm>
            <a:off x="7908048" y="3193847"/>
            <a:ext cx="729684" cy="954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2883074-99C5-40E8-5186-5E5EA528F5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77992" y="120552"/>
            <a:ext cx="5302566" cy="300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8822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12381" y="4093228"/>
            <a:ext cx="9470007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How might your worldview lead you to do hard things for good reasons?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7377" y="77002"/>
            <a:ext cx="9760017" cy="6670307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8A3620-535E-204B-A38F-D57BFA36AFBB}"/>
              </a:ext>
            </a:extLst>
          </p:cNvPr>
          <p:cNvSpPr txBox="1"/>
          <p:nvPr/>
        </p:nvSpPr>
        <p:spPr>
          <a:xfrm>
            <a:off x="401303" y="4985780"/>
            <a:ext cx="9092164" cy="1542089"/>
          </a:xfrm>
          <a:prstGeom prst="rect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omic Sans MS" panose="030F0702030302020204" pitchFamily="66" charset="0"/>
              </a:rPr>
              <a:t>My answer to our topic question:</a:t>
            </a:r>
          </a:p>
          <a:p>
            <a:pPr algn="ctr">
              <a:lnSpc>
                <a:spcPct val="150000"/>
              </a:lnSpc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pic>
        <p:nvPicPr>
          <p:cNvPr id="2050" name="Picture 2" descr="Your Worldview Is Your Greatest Strength | Psychology Today United Kingdom">
            <a:extLst>
              <a:ext uri="{FF2B5EF4-FFF2-40B4-BE49-F238E27FC236}">
                <a16:creationId xmlns:a16="http://schemas.microsoft.com/office/drawing/2014/main" id="{2F00A2AC-763B-3C68-F4E2-AB9AB73F90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81" y="467697"/>
            <a:ext cx="3719987" cy="2654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thaca Statement on Bisexuality - The River of Pride Flag">
            <a:extLst>
              <a:ext uri="{FF2B5EF4-FFF2-40B4-BE49-F238E27FC236}">
                <a16:creationId xmlns:a16="http://schemas.microsoft.com/office/drawing/2014/main" id="{4632F46A-8766-214A-50A1-4113FD42F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856" y="3344630"/>
            <a:ext cx="734606" cy="734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Islamic Symbol transparent PNG - StickPNG">
            <a:extLst>
              <a:ext uri="{FF2B5EF4-FFF2-40B4-BE49-F238E27FC236}">
                <a16:creationId xmlns:a16="http://schemas.microsoft.com/office/drawing/2014/main" id="{1E661321-8080-8568-E04A-C3350C497A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0527" y="3337274"/>
            <a:ext cx="709061" cy="764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Om Or Aum Indian Sacred Sound Stock Illustration - Download Image Now - Om  Symbol, Symbol, Hinduism - iStock">
            <a:extLst>
              <a:ext uri="{FF2B5EF4-FFF2-40B4-BE49-F238E27FC236}">
                <a16:creationId xmlns:a16="http://schemas.microsoft.com/office/drawing/2014/main" id="{91C7408D-6971-77F2-5116-C590ECF6AC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92" y="3341776"/>
            <a:ext cx="806673" cy="806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Star of David | Meaning, Image, &amp; Facts | Britannica">
            <a:extLst>
              <a:ext uri="{FF2B5EF4-FFF2-40B4-BE49-F238E27FC236}">
                <a16:creationId xmlns:a16="http://schemas.microsoft.com/office/drawing/2014/main" id="{F4AEAE89-C3B3-6E72-6B9B-2C0079DE46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16"/>
          <a:stretch/>
        </p:blipFill>
        <p:spPr bwMode="auto">
          <a:xfrm>
            <a:off x="2711021" y="3341777"/>
            <a:ext cx="851214" cy="806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2" descr="Meaning of the Christian Cross | Lord's Guidance">
            <a:extLst>
              <a:ext uri="{FF2B5EF4-FFF2-40B4-BE49-F238E27FC236}">
                <a16:creationId xmlns:a16="http://schemas.microsoft.com/office/drawing/2014/main" id="{1CE00292-83AD-A7C6-A16D-13E0C86152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70" r="34519"/>
          <a:stretch/>
        </p:blipFill>
        <p:spPr bwMode="auto">
          <a:xfrm>
            <a:off x="6994837" y="3354274"/>
            <a:ext cx="635531" cy="830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101A9F0-490D-13BA-7133-3FA941862D9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56318" y="115061"/>
            <a:ext cx="5709797" cy="3160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1295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12380" y="4108478"/>
            <a:ext cx="9470007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Why might ancient stories still be so important for some worldviews today?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7377" y="77002"/>
            <a:ext cx="9760017" cy="6670307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8A3620-535E-204B-A38F-D57BFA36AFBB}"/>
              </a:ext>
            </a:extLst>
          </p:cNvPr>
          <p:cNvSpPr txBox="1"/>
          <p:nvPr/>
        </p:nvSpPr>
        <p:spPr>
          <a:xfrm>
            <a:off x="401302" y="5095500"/>
            <a:ext cx="9092164" cy="1542089"/>
          </a:xfrm>
          <a:prstGeom prst="rect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omic Sans MS" panose="030F0702030302020204" pitchFamily="66" charset="0"/>
              </a:rPr>
              <a:t>My answer to our topic question:</a:t>
            </a:r>
          </a:p>
          <a:p>
            <a:pPr algn="ctr">
              <a:lnSpc>
                <a:spcPct val="150000"/>
              </a:lnSpc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pic>
        <p:nvPicPr>
          <p:cNvPr id="1030" name="Picture 6" descr="Islamic Symbol transparent PNG - StickPNG">
            <a:extLst>
              <a:ext uri="{FF2B5EF4-FFF2-40B4-BE49-F238E27FC236}">
                <a16:creationId xmlns:a16="http://schemas.microsoft.com/office/drawing/2014/main" id="{454393ED-F384-8A04-ACFB-5A906DD53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962" y="2965489"/>
            <a:ext cx="828149" cy="893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Om Or Aum Indian Sacred Sound Stock Illustration - Download Image Now - Om  Symbol, Symbol, Hinduism - iStock">
            <a:extLst>
              <a:ext uri="{FF2B5EF4-FFF2-40B4-BE49-F238E27FC236}">
                <a16:creationId xmlns:a16="http://schemas.microsoft.com/office/drawing/2014/main" id="{75D9A0CE-792C-1759-E704-DA44666BDB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555" y="2941076"/>
            <a:ext cx="942155" cy="942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tar of David | Meaning, Image, &amp; Facts | Britannica">
            <a:extLst>
              <a:ext uri="{FF2B5EF4-FFF2-40B4-BE49-F238E27FC236}">
                <a16:creationId xmlns:a16="http://schemas.microsoft.com/office/drawing/2014/main" id="{827B238A-08F6-7DDD-2579-3106F38249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16"/>
          <a:stretch/>
        </p:blipFill>
        <p:spPr bwMode="auto">
          <a:xfrm>
            <a:off x="1285248" y="2941076"/>
            <a:ext cx="994176" cy="942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Meaning of the Christian Cross | Lord's Guidance">
            <a:extLst>
              <a:ext uri="{FF2B5EF4-FFF2-40B4-BE49-F238E27FC236}">
                <a16:creationId xmlns:a16="http://schemas.microsoft.com/office/drawing/2014/main" id="{E0988987-8AAE-F03D-06A8-CB82534EAD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70" r="34519"/>
          <a:stretch/>
        </p:blipFill>
        <p:spPr bwMode="auto">
          <a:xfrm>
            <a:off x="3459170" y="2912667"/>
            <a:ext cx="742269" cy="970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Which animals were on Noah's ark? These are history's theories.">
            <a:extLst>
              <a:ext uri="{FF2B5EF4-FFF2-40B4-BE49-F238E27FC236}">
                <a16:creationId xmlns:a16="http://schemas.microsoft.com/office/drawing/2014/main" id="{FA194136-BF12-A41E-3661-B9606EAAAC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14" y="360085"/>
            <a:ext cx="4259614" cy="239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1A83988-64A6-EE01-48F9-63F169482A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14441" y="342500"/>
            <a:ext cx="5204145" cy="3656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6677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12380" y="4108478"/>
            <a:ext cx="9470007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How do beliefs and ideas about land shape the way human beings live?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7377" y="77002"/>
            <a:ext cx="9760017" cy="6670307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8A3620-535E-204B-A38F-D57BFA36AFBB}"/>
              </a:ext>
            </a:extLst>
          </p:cNvPr>
          <p:cNvSpPr txBox="1"/>
          <p:nvPr/>
        </p:nvSpPr>
        <p:spPr>
          <a:xfrm>
            <a:off x="401302" y="5095500"/>
            <a:ext cx="9092164" cy="1542089"/>
          </a:xfrm>
          <a:prstGeom prst="rect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omic Sans MS" panose="030F0702030302020204" pitchFamily="66" charset="0"/>
              </a:rPr>
              <a:t>My answer to our topic question:</a:t>
            </a:r>
          </a:p>
          <a:p>
            <a:pPr algn="ctr">
              <a:lnSpc>
                <a:spcPct val="150000"/>
              </a:lnSpc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pic>
        <p:nvPicPr>
          <p:cNvPr id="1030" name="Picture 6" descr="Islamic Symbol transparent PNG - StickPNG">
            <a:extLst>
              <a:ext uri="{FF2B5EF4-FFF2-40B4-BE49-F238E27FC236}">
                <a16:creationId xmlns:a16="http://schemas.microsoft.com/office/drawing/2014/main" id="{454393ED-F384-8A04-ACFB-5A906DD53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9654" y="2992251"/>
            <a:ext cx="814106" cy="878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Om Or Aum Indian Sacred Sound Stock Illustration - Download Image Now - Om  Symbol, Symbol, Hinduism - iStock">
            <a:extLst>
              <a:ext uri="{FF2B5EF4-FFF2-40B4-BE49-F238E27FC236}">
                <a16:creationId xmlns:a16="http://schemas.microsoft.com/office/drawing/2014/main" id="{75D9A0CE-792C-1759-E704-DA44666BDB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6" y="2996836"/>
            <a:ext cx="926180" cy="926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tar of David | Meaning, Image, &amp; Facts | Britannica">
            <a:extLst>
              <a:ext uri="{FF2B5EF4-FFF2-40B4-BE49-F238E27FC236}">
                <a16:creationId xmlns:a16="http://schemas.microsoft.com/office/drawing/2014/main" id="{827B238A-08F6-7DDD-2579-3106F38249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16"/>
          <a:stretch/>
        </p:blipFill>
        <p:spPr bwMode="auto">
          <a:xfrm>
            <a:off x="1060178" y="2979872"/>
            <a:ext cx="977319" cy="926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Meaning of the Christian Cross | Lord's Guidance">
            <a:extLst>
              <a:ext uri="{FF2B5EF4-FFF2-40B4-BE49-F238E27FC236}">
                <a16:creationId xmlns:a16="http://schemas.microsoft.com/office/drawing/2014/main" id="{E0988987-8AAE-F03D-06A8-CB82534EAD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70" r="34519"/>
          <a:stretch/>
        </p:blipFill>
        <p:spPr bwMode="auto">
          <a:xfrm>
            <a:off x="3054203" y="2951945"/>
            <a:ext cx="729683" cy="954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ow the Earth formed and life evolved: Explained - Times of India">
            <a:extLst>
              <a:ext uri="{FF2B5EF4-FFF2-40B4-BE49-F238E27FC236}">
                <a16:creationId xmlns:a16="http://schemas.microsoft.com/office/drawing/2014/main" id="{65F993A1-3BE6-1FD9-B57F-128BB08AF9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15" r="11981"/>
          <a:stretch/>
        </p:blipFill>
        <p:spPr bwMode="auto">
          <a:xfrm>
            <a:off x="175474" y="250661"/>
            <a:ext cx="3635720" cy="247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7B54377-7FBC-F5CE-7B60-81900461D75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86043" y="220411"/>
            <a:ext cx="5807578" cy="3888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8194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3AD8503C3870943981E29377B24C7E9" ma:contentTypeVersion="19" ma:contentTypeDescription="Create a new document." ma:contentTypeScope="" ma:versionID="ad1d1ddbacdf357a00c287053e445930">
  <xsd:schema xmlns:xsd="http://www.w3.org/2001/XMLSchema" xmlns:xs="http://www.w3.org/2001/XMLSchema" xmlns:p="http://schemas.microsoft.com/office/2006/metadata/properties" xmlns:ns2="1923127b-03aa-458d-a168-e514f963a52e" xmlns:ns3="44ccdc69-a9f9-455c-9684-034c2144bb8c" targetNamespace="http://schemas.microsoft.com/office/2006/metadata/properties" ma:root="true" ma:fieldsID="c8dfe8fb10e8f3dfbcadee0a43931928" ns2:_="" ns3:_="">
    <xsd:import namespace="1923127b-03aa-458d-a168-e514f963a52e"/>
    <xsd:import namespace="44ccdc69-a9f9-455c-9684-034c2144bb8c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23127b-03aa-458d-a168-e514f963a52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038dc3e-1826-45b7-af6c-bac5a3b3b975}" ma:internalName="TaxCatchAll" ma:showField="CatchAllData" ma:web="1923127b-03aa-458d-a168-e514f963a52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ccdc69-a9f9-455c-9684-034c2144bb8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338a6ad9-15a5-4ae6-8bc1-74100a08374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923127b-03aa-458d-a168-e514f963a52e" xsi:nil="true"/>
    <lcf76f155ced4ddcb4097134ff3c332f xmlns="44ccdc69-a9f9-455c-9684-034c2144bb8c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B396AB6-FD7C-447A-8B4F-3E3C7F2FE821}"/>
</file>

<file path=customXml/itemProps2.xml><?xml version="1.0" encoding="utf-8"?>
<ds:datastoreItem xmlns:ds="http://schemas.openxmlformats.org/officeDocument/2006/customXml" ds:itemID="{2789B537-A02B-4435-B208-27FC3242F8BF}"/>
</file>

<file path=customXml/itemProps3.xml><?xml version="1.0" encoding="utf-8"?>
<ds:datastoreItem xmlns:ds="http://schemas.openxmlformats.org/officeDocument/2006/customXml" ds:itemID="{C73F642C-9B83-466B-9BF1-A874CB255B16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833</TotalTime>
  <Words>85</Words>
  <Application>Microsoft Office PowerPoint</Application>
  <PresentationFormat>A4 Paper (210x297 mm)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Bethan Wright - Queens</dc:creator>
  <cp:lastModifiedBy>Ryan Lapworth - Queens</cp:lastModifiedBy>
  <cp:revision>56</cp:revision>
  <cp:lastPrinted>2024-04-17T11:54:15Z</cp:lastPrinted>
  <dcterms:created xsi:type="dcterms:W3CDTF">2021-12-07T16:24:07Z</dcterms:created>
  <dcterms:modified xsi:type="dcterms:W3CDTF">2024-08-31T11:17:51Z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0x01010093AD8503C3870943981E29377B24C7E9</vt:lpwstr>
  </property>
</Properties>
</file>