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71" r:id="rId6"/>
    <p:sldId id="268" r:id="rId7"/>
    <p:sldId id="269" r:id="rId8"/>
    <p:sldId id="27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22AC6B-1145-2C52-539A-A58CF0506487}" v="2" dt="2025-06-15T11:22:45.4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Winn - Queens" userId="S::hannah.winn@queens.covmat.org::99c417b1-7a88-4955-8643-b47ee18a5dc5" providerId="AD" clId="Web-{048F65BD-02D5-5B57-B79E-A622FBB278ED}"/>
    <pc:docChg chg="modSld">
      <pc:chgData name="Hannah Winn - Queens" userId="S::hannah.winn@queens.covmat.org::99c417b1-7a88-4955-8643-b47ee18a5dc5" providerId="AD" clId="Web-{048F65BD-02D5-5B57-B79E-A622FBB278ED}" dt="2025-05-01T12:55:41.785" v="831"/>
      <pc:docMkLst>
        <pc:docMk/>
      </pc:docMkLst>
      <pc:sldChg chg="addSp delSp modSp">
        <pc:chgData name="Hannah Winn - Queens" userId="S::hannah.winn@queens.covmat.org::99c417b1-7a88-4955-8643-b47ee18a5dc5" providerId="AD" clId="Web-{048F65BD-02D5-5B57-B79E-A622FBB278ED}" dt="2025-05-01T12:55:41.785" v="831"/>
        <pc:sldMkLst>
          <pc:docMk/>
          <pc:sldMk cId="910274517" sldId="270"/>
        </pc:sldMkLst>
        <pc:graphicFrameChg chg="mod modGraphic">
          <ac:chgData name="Hannah Winn - Queens" userId="S::hannah.winn@queens.covmat.org::99c417b1-7a88-4955-8643-b47ee18a5dc5" providerId="AD" clId="Web-{048F65BD-02D5-5B57-B79E-A622FBB278ED}" dt="2025-05-01T12:54:51.204" v="589"/>
          <ac:graphicFrameMkLst>
            <pc:docMk/>
            <pc:sldMk cId="910274517" sldId="270"/>
            <ac:graphicFrameMk id="3" creationId="{00000000-0000-0000-0000-000000000000}"/>
          </ac:graphicFrameMkLst>
        </pc:graphicFrameChg>
        <pc:graphicFrameChg chg="add del mod">
          <ac:chgData name="Hannah Winn - Queens" userId="S::hannah.winn@queens.covmat.org::99c417b1-7a88-4955-8643-b47ee18a5dc5" providerId="AD" clId="Web-{048F65BD-02D5-5B57-B79E-A622FBB278ED}" dt="2025-05-01T12:53:41.997" v="385"/>
          <ac:graphicFrameMkLst>
            <pc:docMk/>
            <pc:sldMk cId="910274517" sldId="270"/>
            <ac:graphicFrameMk id="6" creationId="{10F50DFA-17AE-1346-191C-201F3ACDAF5F}"/>
          </ac:graphicFrameMkLst>
        </pc:graphicFrameChg>
        <pc:graphicFrameChg chg="add del mod">
          <ac:chgData name="Hannah Winn - Queens" userId="S::hannah.winn@queens.covmat.org::99c417b1-7a88-4955-8643-b47ee18a5dc5" providerId="AD" clId="Web-{048F65BD-02D5-5B57-B79E-A622FBB278ED}" dt="2025-05-01T12:53:47.623" v="387"/>
          <ac:graphicFrameMkLst>
            <pc:docMk/>
            <pc:sldMk cId="910274517" sldId="270"/>
            <ac:graphicFrameMk id="9" creationId="{06C46DD6-31A5-A5E4-328D-0E38C9CFECB4}"/>
          </ac:graphicFrameMkLst>
        </pc:graphicFrameChg>
        <pc:graphicFrameChg chg="add del mod">
          <ac:chgData name="Hannah Winn - Queens" userId="S::hannah.winn@queens.covmat.org::99c417b1-7a88-4955-8643-b47ee18a5dc5" providerId="AD" clId="Web-{048F65BD-02D5-5B57-B79E-A622FBB278ED}" dt="2025-05-01T12:53:53.779" v="389"/>
          <ac:graphicFrameMkLst>
            <pc:docMk/>
            <pc:sldMk cId="910274517" sldId="270"/>
            <ac:graphicFrameMk id="13" creationId="{FC14314E-C062-FF03-3548-097D64F5DE73}"/>
          </ac:graphicFrameMkLst>
        </pc:graphicFrameChg>
        <pc:graphicFrameChg chg="mod modGraphic">
          <ac:chgData name="Hannah Winn - Queens" userId="S::hannah.winn@queens.covmat.org::99c417b1-7a88-4955-8643-b47ee18a5dc5" providerId="AD" clId="Web-{048F65BD-02D5-5B57-B79E-A622FBB278ED}" dt="2025-05-01T12:55:41.785" v="831"/>
          <ac:graphicFrameMkLst>
            <pc:docMk/>
            <pc:sldMk cId="910274517" sldId="270"/>
            <ac:graphicFrameMk id="15" creationId="{00000000-0000-0000-0000-000000000000}"/>
          </ac:graphicFrameMkLst>
        </pc:graphicFrameChg>
      </pc:sldChg>
    </pc:docChg>
  </pc:docChgLst>
  <pc:docChgLst>
    <pc:chgData name="Katherine Thomas - Queens" userId="60a5c078-69a6-44f3-bdc6-e0b800532941" providerId="ADAL" clId="{2FA781AC-8665-489A-ABB6-817E2FDC4BAF}"/>
    <pc:docChg chg="modSld">
      <pc:chgData name="Katherine Thomas - Queens" userId="60a5c078-69a6-44f3-bdc6-e0b800532941" providerId="ADAL" clId="{2FA781AC-8665-489A-ABB6-817E2FDC4BAF}" dt="2024-06-07T14:58:05.710" v="3" actId="403"/>
      <pc:docMkLst>
        <pc:docMk/>
      </pc:docMkLst>
      <pc:sldChg chg="modSp mod">
        <pc:chgData name="Katherine Thomas - Queens" userId="60a5c078-69a6-44f3-bdc6-e0b800532941" providerId="ADAL" clId="{2FA781AC-8665-489A-ABB6-817E2FDC4BAF}" dt="2024-06-07T14:58:05.710" v="3" actId="403"/>
        <pc:sldMkLst>
          <pc:docMk/>
          <pc:sldMk cId="3734842994" sldId="268"/>
        </pc:sldMkLst>
        <pc:spChg chg="mod">
          <ac:chgData name="Katherine Thomas - Queens" userId="60a5c078-69a6-44f3-bdc6-e0b800532941" providerId="ADAL" clId="{2FA781AC-8665-489A-ABB6-817E2FDC4BAF}" dt="2024-06-07T14:58:05.710" v="3" actId="403"/>
          <ac:spMkLst>
            <pc:docMk/>
            <pc:sldMk cId="3734842994" sldId="268"/>
            <ac:spMk id="7" creationId="{00000000-0000-0000-0000-000000000000}"/>
          </ac:spMkLst>
        </pc:spChg>
      </pc:sldChg>
    </pc:docChg>
  </pc:docChgLst>
  <pc:docChgLst>
    <pc:chgData name="Elaine Thornett - Queens" userId="S::elaine.thornett@queens.covmat.org::13b6e392-e364-4646-9665-4f6fc7d86371" providerId="AD" clId="Web-{CAF0B438-38DA-42D6-35A3-939162967323}"/>
    <pc:docChg chg="modSld">
      <pc:chgData name="Elaine Thornett - Queens" userId="S::elaine.thornett@queens.covmat.org::13b6e392-e364-4646-9665-4f6fc7d86371" providerId="AD" clId="Web-{CAF0B438-38DA-42D6-35A3-939162967323}" dt="2025-04-03T13:10:50.293" v="348"/>
      <pc:docMkLst>
        <pc:docMk/>
      </pc:docMkLst>
      <pc:sldChg chg="modSp">
        <pc:chgData name="Elaine Thornett - Queens" userId="S::elaine.thornett@queens.covmat.org::13b6e392-e364-4646-9665-4f6fc7d86371" providerId="AD" clId="Web-{CAF0B438-38DA-42D6-35A3-939162967323}" dt="2025-04-03T13:10:50.293" v="348"/>
        <pc:sldMkLst>
          <pc:docMk/>
          <pc:sldMk cId="2853964804" sldId="271"/>
        </pc:sldMkLst>
        <pc:spChg chg="mod">
          <ac:chgData name="Elaine Thornett - Queens" userId="S::elaine.thornett@queens.covmat.org::13b6e392-e364-4646-9665-4f6fc7d86371" providerId="AD" clId="Web-{CAF0B438-38DA-42D6-35A3-939162967323}" dt="2025-04-03T13:05:13.223" v="29" actId="1076"/>
          <ac:spMkLst>
            <pc:docMk/>
            <pc:sldMk cId="2853964804" sldId="271"/>
            <ac:spMk id="7" creationId="{00000000-0000-0000-0000-000000000000}"/>
          </ac:spMkLst>
        </pc:spChg>
        <pc:graphicFrameChg chg="mod modGraphic">
          <ac:chgData name="Elaine Thornett - Queens" userId="S::elaine.thornett@queens.covmat.org::13b6e392-e364-4646-9665-4f6fc7d86371" providerId="AD" clId="Web-{CAF0B438-38DA-42D6-35A3-939162967323}" dt="2025-04-03T13:08:52.676" v="210"/>
          <ac:graphicFrameMkLst>
            <pc:docMk/>
            <pc:sldMk cId="2853964804" sldId="271"/>
            <ac:graphicFrameMk id="3" creationId="{00000000-0000-0000-0000-000000000000}"/>
          </ac:graphicFrameMkLst>
        </pc:graphicFrameChg>
        <pc:graphicFrameChg chg="mod modGraphic">
          <ac:chgData name="Elaine Thornett - Queens" userId="S::elaine.thornett@queens.covmat.org::13b6e392-e364-4646-9665-4f6fc7d86371" providerId="AD" clId="Web-{CAF0B438-38DA-42D6-35A3-939162967323}" dt="2025-04-03T13:10:50.293" v="348"/>
          <ac:graphicFrameMkLst>
            <pc:docMk/>
            <pc:sldMk cId="2853964804" sldId="271"/>
            <ac:graphicFrameMk id="15" creationId="{00000000-0000-0000-0000-000000000000}"/>
          </ac:graphicFrameMkLst>
        </pc:graphicFrameChg>
      </pc:sldChg>
    </pc:docChg>
  </pc:docChgLst>
  <pc:docChgLst>
    <pc:chgData name="Bethan Wright - Queens" userId="S::bethan.wright@queens.covmat.org::324bd6ca-3db4-4c96-b346-8d89d00781ee" providerId="AD" clId="Web-{E822AC6B-1145-2C52-539A-A58CF0506487}"/>
    <pc:docChg chg="modSld">
      <pc:chgData name="Bethan Wright - Queens" userId="S::bethan.wright@queens.covmat.org::324bd6ca-3db4-4c96-b346-8d89d00781ee" providerId="AD" clId="Web-{E822AC6B-1145-2C52-539A-A58CF0506487}" dt="2025-06-15T11:22:45.429" v="1"/>
      <pc:docMkLst>
        <pc:docMk/>
      </pc:docMkLst>
      <pc:sldChg chg="addSp delSp">
        <pc:chgData name="Bethan Wright - Queens" userId="S::bethan.wright@queens.covmat.org::324bd6ca-3db4-4c96-b346-8d89d00781ee" providerId="AD" clId="Web-{E822AC6B-1145-2C52-539A-A58CF0506487}" dt="2025-06-15T11:22:45.429" v="1"/>
        <pc:sldMkLst>
          <pc:docMk/>
          <pc:sldMk cId="2853964804" sldId="271"/>
        </pc:sldMkLst>
        <pc:spChg chg="add del">
          <ac:chgData name="Bethan Wright - Queens" userId="S::bethan.wright@queens.covmat.org::324bd6ca-3db4-4c96-b346-8d89d00781ee" providerId="AD" clId="Web-{E822AC6B-1145-2C52-539A-A58CF0506487}" dt="2025-06-15T11:22:45.429" v="1"/>
          <ac:spMkLst>
            <pc:docMk/>
            <pc:sldMk cId="2853964804" sldId="271"/>
            <ac:spMk id="2" creationId="{A03B8F96-330B-887B-60FA-F6495FCD25C6}"/>
          </ac:spMkLst>
        </pc:spChg>
      </pc:sldChg>
    </pc:docChg>
  </pc:docChgLst>
  <pc:docChgLst>
    <pc:chgData name="Elaine Thornett - Queens" userId="S::elaine.thornett@queens.covmat.org::13b6e392-e364-4646-9665-4f6fc7d86371" providerId="AD" clId="Web-{FF40D5A8-FA0A-89DE-D188-F53B50532C18}"/>
    <pc:docChg chg="modSld">
      <pc:chgData name="Elaine Thornett - Queens" userId="S::elaine.thornett@queens.covmat.org::13b6e392-e364-4646-9665-4f6fc7d86371" providerId="AD" clId="Web-{FF40D5A8-FA0A-89DE-D188-F53B50532C18}" dt="2025-05-01T13:15:11.499" v="394"/>
      <pc:docMkLst>
        <pc:docMk/>
      </pc:docMkLst>
      <pc:sldChg chg="modSp">
        <pc:chgData name="Elaine Thornett - Queens" userId="S::elaine.thornett@queens.covmat.org::13b6e392-e364-4646-9665-4f6fc7d86371" providerId="AD" clId="Web-{FF40D5A8-FA0A-89DE-D188-F53B50532C18}" dt="2025-05-01T13:15:11.499" v="394"/>
        <pc:sldMkLst>
          <pc:docMk/>
          <pc:sldMk cId="3341131467" sldId="269"/>
        </pc:sldMkLst>
        <pc:spChg chg="mod">
          <ac:chgData name="Elaine Thornett - Queens" userId="S::elaine.thornett@queens.covmat.org::13b6e392-e364-4646-9665-4f6fc7d86371" providerId="AD" clId="Web-{FF40D5A8-FA0A-89DE-D188-F53B50532C18}" dt="2025-05-01T13:10:42.710" v="10" actId="20577"/>
          <ac:spMkLst>
            <pc:docMk/>
            <pc:sldMk cId="3341131467" sldId="269"/>
            <ac:spMk id="7" creationId="{00000000-0000-0000-0000-000000000000}"/>
          </ac:spMkLst>
        </pc:spChg>
        <pc:graphicFrameChg chg="mod modGraphic">
          <ac:chgData name="Elaine Thornett - Queens" userId="S::elaine.thornett@queens.covmat.org::13b6e392-e364-4646-9665-4f6fc7d86371" providerId="AD" clId="Web-{FF40D5A8-FA0A-89DE-D188-F53B50532C18}" dt="2025-05-01T13:13:40.137" v="228"/>
          <ac:graphicFrameMkLst>
            <pc:docMk/>
            <pc:sldMk cId="3341131467" sldId="269"/>
            <ac:graphicFrameMk id="3" creationId="{00000000-0000-0000-0000-000000000000}"/>
          </ac:graphicFrameMkLst>
        </pc:graphicFrameChg>
        <pc:graphicFrameChg chg="mod modGraphic">
          <ac:chgData name="Elaine Thornett - Queens" userId="S::elaine.thornett@queens.covmat.org::13b6e392-e364-4646-9665-4f6fc7d86371" providerId="AD" clId="Web-{FF40D5A8-FA0A-89DE-D188-F53B50532C18}" dt="2025-05-01T13:15:11.499" v="394"/>
          <ac:graphicFrameMkLst>
            <pc:docMk/>
            <pc:sldMk cId="3341131467" sldId="269"/>
            <ac:graphicFrameMk id="15" creationId="{00000000-0000-0000-0000-000000000000}"/>
          </ac:graphicFrameMkLst>
        </pc:graphicFrameChg>
      </pc:sldChg>
    </pc:docChg>
  </pc:docChgLst>
  <pc:docChgLst>
    <pc:chgData name="Elaine Thornett - Queens" userId="S::elaine.thornett@queens.covmat.org::13b6e392-e364-4646-9665-4f6fc7d86371" providerId="AD" clId="Web-{0906C5B7-862B-0B27-6D75-4B1997B144BB}"/>
    <pc:docChg chg="modSld">
      <pc:chgData name="Elaine Thornett - Queens" userId="S::elaine.thornett@queens.covmat.org::13b6e392-e364-4646-9665-4f6fc7d86371" providerId="AD" clId="Web-{0906C5B7-862B-0B27-6D75-4B1997B144BB}" dt="2024-03-19T10:18:15.222" v="2" actId="20577"/>
      <pc:docMkLst>
        <pc:docMk/>
      </pc:docMkLst>
      <pc:sldChg chg="modSp">
        <pc:chgData name="Elaine Thornett - Queens" userId="S::elaine.thornett@queens.covmat.org::13b6e392-e364-4646-9665-4f6fc7d86371" providerId="AD" clId="Web-{0906C5B7-862B-0B27-6D75-4B1997B144BB}" dt="2024-03-19T10:18:15.222" v="2" actId="20577"/>
        <pc:sldMkLst>
          <pc:docMk/>
          <pc:sldMk cId="3734842994" sldId="268"/>
        </pc:sldMkLst>
        <pc:spChg chg="mod">
          <ac:chgData name="Elaine Thornett - Queens" userId="S::elaine.thornett@queens.covmat.org::13b6e392-e364-4646-9665-4f6fc7d86371" providerId="AD" clId="Web-{0906C5B7-862B-0B27-6D75-4B1997B144BB}" dt="2024-03-19T10:18:15.222" v="2" actId="20577"/>
          <ac:spMkLst>
            <pc:docMk/>
            <pc:sldMk cId="3734842994" sldId="268"/>
            <ac:spMk id="7" creationId="{00000000-0000-0000-0000-000000000000}"/>
          </ac:spMkLst>
        </pc:spChg>
      </pc:sldChg>
      <pc:sldChg chg="modSp">
        <pc:chgData name="Elaine Thornett - Queens" userId="S::elaine.thornett@queens.covmat.org::13b6e392-e364-4646-9665-4f6fc7d86371" providerId="AD" clId="Web-{0906C5B7-862B-0B27-6D75-4B1997B144BB}" dt="2024-03-19T10:18:05.581" v="0" actId="20577"/>
        <pc:sldMkLst>
          <pc:docMk/>
          <pc:sldMk cId="2853964804" sldId="271"/>
        </pc:sldMkLst>
        <pc:spChg chg="mod">
          <ac:chgData name="Elaine Thornett - Queens" userId="S::elaine.thornett@queens.covmat.org::13b6e392-e364-4646-9665-4f6fc7d86371" providerId="AD" clId="Web-{0906C5B7-862B-0B27-6D75-4B1997B144BB}" dt="2024-03-19T10:18:05.581" v="0" actId="20577"/>
          <ac:spMkLst>
            <pc:docMk/>
            <pc:sldMk cId="2853964804" sldId="271"/>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8889A0B-D4B1-438F-822F-1CA30B47072D}"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889A0B-D4B1-438F-822F-1CA30B47072D}"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889A0B-D4B1-438F-822F-1CA30B47072D}"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889A0B-D4B1-438F-822F-1CA30B47072D}" type="datetimeFigureOut">
              <a:rPr lang="en-US" smtClean="0"/>
              <a:t>6/15/2025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889A0B-D4B1-438F-822F-1CA30B47072D}" type="datetimeFigureOut">
              <a:rPr lang="en-US" smtClean="0"/>
              <a:t>6/15/2025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6/15/2025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889A0B-D4B1-438F-822F-1CA30B47072D}"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889A0B-D4B1-438F-822F-1CA30B47072D}"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6/15/2025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a:t>The first row of words are from previous topics or in the case of year 3, from Key stage 1. This should enable all children to colour some of their grid in green.</a:t>
            </a:r>
          </a:p>
          <a:p>
            <a:pPr algn="l"/>
            <a:r>
              <a:rPr lang="en-GB" sz="2400"/>
              <a:t>The middle row (and one or two of bottom row) are the new words for this topic</a:t>
            </a:r>
          </a:p>
          <a:p>
            <a:pPr algn="l"/>
            <a:r>
              <a:rPr lang="en-GB" sz="2400"/>
              <a:t>The remaining 3 or 4 words might only be picked up by GDS pupils. Ensure that anybody colouring these green proves that they can use the words by writing it in the Vocabulary in Action section.</a:t>
            </a:r>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795" y="312509"/>
            <a:ext cx="6791242" cy="584775"/>
          </a:xfrm>
          <a:prstGeom prst="rect">
            <a:avLst/>
          </a:prstGeom>
          <a:noFill/>
        </p:spPr>
        <p:txBody>
          <a:bodyPr wrap="square" lIns="91440" tIns="45720" rIns="91440" bIns="45720" rtlCol="0" anchor="t">
            <a:spAutoFit/>
          </a:bodyPr>
          <a:lstStyle/>
          <a:p>
            <a:pPr algn="ctr"/>
            <a:r>
              <a:rPr lang="en-US" sz="3200" b="1">
                <a:latin typeface="Gill Sans MT"/>
                <a:cs typeface="Times New Roman"/>
              </a:rPr>
              <a:t>Food, Glorious Food!</a:t>
            </a:r>
            <a:endParaRPr lang="en-GB" sz="320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573996170"/>
              </p:ext>
            </p:extLst>
          </p:nvPr>
        </p:nvGraphicFramePr>
        <p:xfrm>
          <a:off x="564250" y="1526396"/>
          <a:ext cx="5790761" cy="2156228"/>
        </p:xfrm>
        <a:graphic>
          <a:graphicData uri="http://schemas.openxmlformats.org/drawingml/2006/table">
            <a:tbl>
              <a:tblPr firstRow="1" bandRow="1">
                <a:tableStyleId>{5C22544A-7EE6-4342-B048-85BDC9FD1C3A}</a:tableStyleId>
              </a:tblPr>
              <a:tblGrid>
                <a:gridCol w="1158152">
                  <a:extLst>
                    <a:ext uri="{9D8B030D-6E8A-4147-A177-3AD203B41FA5}">
                      <a16:colId xmlns:a16="http://schemas.microsoft.com/office/drawing/2014/main" val="991490266"/>
                    </a:ext>
                  </a:extLst>
                </a:gridCol>
                <a:gridCol w="772102">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80603">
                  <a:extLst>
                    <a:ext uri="{9D8B030D-6E8A-4147-A177-3AD203B41FA5}">
                      <a16:colId xmlns:a16="http://schemas.microsoft.com/office/drawing/2014/main" val="2825530398"/>
                    </a:ext>
                  </a:extLst>
                </a:gridCol>
                <a:gridCol w="363599">
                  <a:extLst>
                    <a:ext uri="{9D8B030D-6E8A-4147-A177-3AD203B41FA5}">
                      <a16:colId xmlns:a16="http://schemas.microsoft.com/office/drawing/2014/main" val="3712594527"/>
                    </a:ext>
                  </a:extLst>
                </a:gridCol>
                <a:gridCol w="774770">
                  <a:extLst>
                    <a:ext uri="{9D8B030D-6E8A-4147-A177-3AD203B41FA5}">
                      <a16:colId xmlns:a16="http://schemas.microsoft.com/office/drawing/2014/main" val="4163824619"/>
                    </a:ext>
                  </a:extLst>
                </a:gridCol>
                <a:gridCol w="115548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(beginning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pPr lvl="0">
                        <a:buNone/>
                      </a:pPr>
                      <a:r>
                        <a:rPr lang="en-GB" sz="1050">
                          <a:latin typeface="Gill Sans MT"/>
                        </a:rPr>
                        <a:t>trade</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a:lnSpc>
                          <a:spcPct val="100000"/>
                        </a:lnSpc>
                        <a:spcBef>
                          <a:spcPts val="0"/>
                        </a:spcBef>
                        <a:spcAft>
                          <a:spcPts val="0"/>
                        </a:spcAft>
                        <a:buNone/>
                      </a:pPr>
                      <a:r>
                        <a:rPr lang="en-GB" sz="1050">
                          <a:latin typeface="Gill Sans MT"/>
                        </a:rPr>
                        <a:t>food miles </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a:rPr>
                        <a:t>fairtrade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050">
                          <a:latin typeface="Gill Sans MT"/>
                        </a:rPr>
                        <a:t>import</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export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a:rPr>
                        <a:t>food security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international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climate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beverage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globally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goods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050">
                          <a:latin typeface="Gill Sans MT"/>
                        </a:rPr>
                        <a:t>exchange</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050">
                          <a:latin typeface="Gill Sans MT"/>
                        </a:rPr>
                        <a:t>conditions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supply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demand</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a:latin typeface="Gill Sans MT" panose="020B0502020104020203" pitchFamily="34" charset="0"/>
              </a:rPr>
              <a:t>Vocabulary In Action</a:t>
            </a:r>
          </a:p>
          <a:p>
            <a:pPr algn="ctr">
              <a:spcBef>
                <a:spcPts val="600"/>
              </a:spcBef>
              <a:spcAft>
                <a:spcPts val="1200"/>
              </a:spcAft>
            </a:pPr>
            <a:r>
              <a:rPr lang="en-GB" sz="200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682849249"/>
              </p:ext>
            </p:extLst>
          </p:nvPr>
        </p:nvGraphicFramePr>
        <p:xfrm>
          <a:off x="564250" y="3991216"/>
          <a:ext cx="5790764" cy="2156228"/>
        </p:xfrm>
        <a:graphic>
          <a:graphicData uri="http://schemas.openxmlformats.org/drawingml/2006/table">
            <a:tbl>
              <a:tblPr firstRow="1" bandRow="1">
                <a:tableStyleId>{5C22544A-7EE6-4342-B048-85BDC9FD1C3A}</a:tableStyleId>
              </a:tblPr>
              <a:tblGrid>
                <a:gridCol w="1158152">
                  <a:extLst>
                    <a:ext uri="{9D8B030D-6E8A-4147-A177-3AD203B41FA5}">
                      <a16:colId xmlns:a16="http://schemas.microsoft.com/office/drawing/2014/main" val="991490266"/>
                    </a:ext>
                  </a:extLst>
                </a:gridCol>
                <a:gridCol w="772102">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2">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56324">
                  <a:extLst>
                    <a:ext uri="{9D8B030D-6E8A-4147-A177-3AD203B41FA5}">
                      <a16:colId xmlns:a16="http://schemas.microsoft.com/office/drawing/2014/main" val="4163824619"/>
                    </a:ext>
                  </a:extLst>
                </a:gridCol>
                <a:gridCol w="1173932">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(end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a:rPr>
                        <a:t>trade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a:lnSpc>
                          <a:spcPct val="100000"/>
                        </a:lnSpc>
                        <a:spcBef>
                          <a:spcPts val="0"/>
                        </a:spcBef>
                        <a:spcAft>
                          <a:spcPts val="0"/>
                        </a:spcAft>
                        <a:buNone/>
                      </a:pPr>
                      <a:r>
                        <a:rPr lang="en-GB" sz="1050">
                          <a:latin typeface="Gill Sans MT"/>
                        </a:rPr>
                        <a:t>food  miles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a:rPr>
                        <a:t>fairtrade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import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export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a:rPr>
                        <a:t>food security</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international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climate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beverage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globally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goods</a:t>
                      </a:r>
                      <a:endParaRPr lang="en-GB" sz="1050" baseline="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exchange</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050">
                          <a:latin typeface="Gill Sans MT"/>
                        </a:rPr>
                        <a:t>conditions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supply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demand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2853964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769441"/>
          </a:xfrm>
          <a:prstGeom prst="rect">
            <a:avLst/>
          </a:prstGeom>
          <a:noFill/>
        </p:spPr>
        <p:txBody>
          <a:bodyPr wrap="square" lIns="91440" tIns="45720" rIns="91440" bIns="45720" rtlCol="0" anchor="t">
            <a:spAutoFit/>
          </a:bodyPr>
          <a:lstStyle/>
          <a:p>
            <a:pPr algn="ctr"/>
            <a:r>
              <a:rPr lang="en-US" sz="4400" b="1">
                <a:latin typeface="Alasassy Caps" pitchFamily="2" charset="0"/>
                <a:cs typeface="Times New Roman"/>
              </a:rPr>
              <a:t>Tales from the Riverbank</a:t>
            </a:r>
            <a:endParaRPr lang="en-GB" sz="4400">
              <a:ln w="3175">
                <a:solidFill>
                  <a:schemeClr val="tx1"/>
                </a:solidFill>
              </a:ln>
              <a:solidFill>
                <a:srgbClr val="00B050"/>
              </a:solidFill>
              <a:latin typeface="Alasassy Caps" pitchFamily="2" charset="0"/>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2875894583"/>
              </p:ext>
            </p:extLst>
          </p:nvPr>
        </p:nvGraphicFramePr>
        <p:xfrm>
          <a:off x="564250" y="152639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(beginning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panose="020B0502020104020203" pitchFamily="34" charset="0"/>
                        </a:rPr>
                        <a:t>Landscape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Valley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Gorge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panose="020B0502020104020203" pitchFamily="34" charset="0"/>
                        </a:rPr>
                        <a:t>Soil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Mouth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panose="020B0502020104020203" pitchFamily="34" charset="0"/>
                        </a:rPr>
                        <a:t>Meander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Source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Erosion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Deposition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Estuary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panose="020B0502020104020203" pitchFamily="34" charset="0"/>
                        </a:rPr>
                        <a:t>Tributary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panose="020B0502020104020203" pitchFamily="34" charset="0"/>
                        </a:rPr>
                        <a:t>Confluence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Current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Stages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Land-use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a:latin typeface="Gill Sans MT" panose="020B0502020104020203" pitchFamily="34" charset="0"/>
              </a:rPr>
              <a:t>Vocabulary In Action</a:t>
            </a:r>
          </a:p>
          <a:p>
            <a:pPr algn="ctr">
              <a:spcBef>
                <a:spcPts val="600"/>
              </a:spcBef>
              <a:spcAft>
                <a:spcPts val="1200"/>
              </a:spcAft>
            </a:pPr>
            <a:r>
              <a:rPr lang="en-GB" sz="200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3754639638"/>
              </p:ext>
            </p:extLst>
          </p:nvPr>
        </p:nvGraphicFramePr>
        <p:xfrm>
          <a:off x="564250" y="393987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(end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panose="020B0502020104020203" pitchFamily="34" charset="0"/>
                        </a:rPr>
                        <a:t>Landscape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Valley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Gorge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panose="020B0502020104020203" pitchFamily="34" charset="0"/>
                        </a:rPr>
                        <a:t>Soil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Mouth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panose="020B0502020104020203" pitchFamily="34" charset="0"/>
                        </a:rPr>
                        <a:t>Meander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Source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Erosion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Deposition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Estuary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panose="020B0502020104020203" pitchFamily="34" charset="0"/>
                        </a:rPr>
                        <a:t>Tributary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panose="020B0502020104020203" pitchFamily="34" charset="0"/>
                        </a:rPr>
                        <a:t>Confluence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Current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panose="020B0502020104020203" pitchFamily="34" charset="0"/>
                        </a:rPr>
                        <a:t>Stages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Land-use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3734842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lIns="91440" tIns="45720" rIns="91440" bIns="45720" rtlCol="0" anchor="t">
            <a:spAutoFit/>
          </a:bodyPr>
          <a:lstStyle/>
          <a:p>
            <a:pPr algn="ctr"/>
            <a:r>
              <a:rPr lang="en-US" sz="3200" b="1">
                <a:latin typeface="Gill Sans MT"/>
                <a:cs typeface="Times New Roman"/>
              </a:rPr>
              <a:t>Ocean Commotion!</a:t>
            </a:r>
            <a:endParaRPr lang="en-GB" sz="320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475193908"/>
              </p:ext>
            </p:extLst>
          </p:nvPr>
        </p:nvGraphicFramePr>
        <p:xfrm>
          <a:off x="564250" y="1526396"/>
          <a:ext cx="5790762" cy="2156228"/>
        </p:xfrm>
        <a:graphic>
          <a:graphicData uri="http://schemas.openxmlformats.org/drawingml/2006/table">
            <a:tbl>
              <a:tblPr firstRow="1" bandRow="1">
                <a:tableStyleId>{5C22544A-7EE6-4342-B048-85BDC9FD1C3A}</a:tableStyleId>
              </a:tblPr>
              <a:tblGrid>
                <a:gridCol w="1158152">
                  <a:extLst>
                    <a:ext uri="{9D8B030D-6E8A-4147-A177-3AD203B41FA5}">
                      <a16:colId xmlns:a16="http://schemas.microsoft.com/office/drawing/2014/main" val="991490266"/>
                    </a:ext>
                  </a:extLst>
                </a:gridCol>
                <a:gridCol w="772102">
                  <a:extLst>
                    <a:ext uri="{9D8B030D-6E8A-4147-A177-3AD203B41FA5}">
                      <a16:colId xmlns:a16="http://schemas.microsoft.com/office/drawing/2014/main" val="1730360146"/>
                    </a:ext>
                  </a:extLst>
                </a:gridCol>
                <a:gridCol w="470356">
                  <a:extLst>
                    <a:ext uri="{9D8B030D-6E8A-4147-A177-3AD203B41FA5}">
                      <a16:colId xmlns:a16="http://schemas.microsoft.com/office/drawing/2014/main" val="1649562334"/>
                    </a:ext>
                  </a:extLst>
                </a:gridCol>
                <a:gridCol w="1073847">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2">
                  <a:extLst>
                    <a:ext uri="{9D8B030D-6E8A-4147-A177-3AD203B41FA5}">
                      <a16:colId xmlns:a16="http://schemas.microsoft.com/office/drawing/2014/main" val="4163824619"/>
                    </a:ext>
                  </a:extLst>
                </a:gridCol>
                <a:gridCol w="1158152">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(beginning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a:rPr>
                        <a:t>Ocean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Pollution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a:lnSpc>
                          <a:spcPct val="100000"/>
                        </a:lnSpc>
                        <a:spcBef>
                          <a:spcPts val="0"/>
                        </a:spcBef>
                        <a:spcAft>
                          <a:spcPts val="0"/>
                        </a:spcAft>
                        <a:buNone/>
                        <a:tabLst/>
                        <a:defRPr/>
                      </a:pPr>
                      <a:r>
                        <a:rPr lang="en-GB" sz="1050">
                          <a:latin typeface="Gill Sans MT"/>
                        </a:rPr>
                        <a:t>Endangered</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050">
                          <a:latin typeface="Gill Sans MT"/>
                        </a:rPr>
                        <a:t>Habitat</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050">
                          <a:latin typeface="Gill Sans MT"/>
                        </a:rPr>
                        <a:t>Coral reef</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pPr marL="0" marR="0" lvl="0" indent="0" algn="l">
                        <a:lnSpc>
                          <a:spcPct val="100000"/>
                        </a:lnSpc>
                        <a:spcBef>
                          <a:spcPts val="0"/>
                        </a:spcBef>
                        <a:spcAft>
                          <a:spcPts val="0"/>
                        </a:spcAft>
                        <a:buNone/>
                      </a:pPr>
                      <a:r>
                        <a:rPr lang="en-GB" sz="1050">
                          <a:latin typeface="Gill Sans MT"/>
                        </a:rPr>
                        <a:t>Kelp forest</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 Ecosystem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50" baseline="0">
                          <a:latin typeface="Gill Sans MT"/>
                        </a:rPr>
                        <a:t>Carbon footprint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Estuary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Creatures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Vertebrates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050">
                          <a:latin typeface="Gill Sans MT"/>
                        </a:rPr>
                        <a:t>Invertebrates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Climate change</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Global warming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a:latin typeface="Gill Sans MT" panose="020B0502020104020203" pitchFamily="34" charset="0"/>
              </a:rPr>
              <a:t>Vocabulary In Action</a:t>
            </a:r>
          </a:p>
          <a:p>
            <a:pPr algn="ctr">
              <a:spcBef>
                <a:spcPts val="600"/>
              </a:spcBef>
              <a:spcAft>
                <a:spcPts val="1200"/>
              </a:spcAft>
            </a:pPr>
            <a:r>
              <a:rPr lang="en-GB" sz="200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2410007564"/>
              </p:ext>
            </p:extLst>
          </p:nvPr>
        </p:nvGraphicFramePr>
        <p:xfrm>
          <a:off x="533612" y="3932385"/>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(end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a:rPr>
                        <a:t>Ocean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Pollution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a:rPr>
                        <a:t>Endangered</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Habitat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Coral reef</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pPr marL="0" marR="0" lvl="0" indent="0" algn="l" rtl="0" eaLnBrk="1" fontAlgn="auto" latinLnBrk="0" hangingPunct="1">
                        <a:lnSpc>
                          <a:spcPct val="100000"/>
                        </a:lnSpc>
                        <a:spcBef>
                          <a:spcPts val="0"/>
                        </a:spcBef>
                        <a:spcAft>
                          <a:spcPts val="0"/>
                        </a:spcAft>
                        <a:buClrTx/>
                        <a:buSzTx/>
                        <a:buFontTx/>
                        <a:buNone/>
                      </a:pPr>
                      <a:r>
                        <a:rPr lang="en-GB" sz="1050">
                          <a:latin typeface="Gill Sans MT"/>
                        </a:rPr>
                        <a:t>Kelp forest</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 Ecosystem</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50" baseline="0">
                          <a:latin typeface="Gill Sans MT"/>
                        </a:rPr>
                        <a:t>Carbon footprint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Estuary </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Creatures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Vertebrates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Invertebrates</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Climate change</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Global warming</a:t>
                      </a:r>
                      <a:endParaRPr lang="en-GB" sz="105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3341131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rtlCol="0">
            <a:spAutoFit/>
          </a:bodyPr>
          <a:lstStyle/>
          <a:p>
            <a:pPr algn="ctr"/>
            <a:r>
              <a:rPr lang="en-US" sz="3200" b="1">
                <a:latin typeface="Gill Sans MT" panose="020B0502020104020203" pitchFamily="34" charset="0"/>
                <a:cs typeface="Times New Roman" panose="02020603050405020304" pitchFamily="18" charset="0"/>
              </a:rPr>
              <a:t>Do we need a Town Centre?</a:t>
            </a:r>
            <a:endParaRPr lang="en-GB" sz="320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319618486"/>
              </p:ext>
            </p:extLst>
          </p:nvPr>
        </p:nvGraphicFramePr>
        <p:xfrm>
          <a:off x="564250" y="152639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(beginning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a:rPr>
                        <a:t>Town Centre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baseline="0">
                          <a:latin typeface="Gill Sans MT"/>
                        </a:rPr>
                        <a:t>Land 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Urban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baseline="0">
                          <a:latin typeface="Gill Sans MT"/>
                        </a:rPr>
                        <a:t>Retail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Leisure facilities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a:rPr>
                        <a:t>Public consultation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a:latin typeface="Gill Sans MT"/>
                        </a:rPr>
                        <a:t>Infrastructure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a:latin typeface="Gill Sans MT"/>
                        </a:rPr>
                        <a:t>Derelict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Vision statement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Public space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Regeneration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a:latin typeface="Gill Sans MT"/>
                        </a:rPr>
                        <a:t>Red tape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Planning permission</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Sustainability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Civic involvement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a:latin typeface="Gill Sans MT" panose="020B0502020104020203" pitchFamily="34" charset="0"/>
              </a:rPr>
              <a:t>Vocabulary In Action</a:t>
            </a:r>
          </a:p>
          <a:p>
            <a:pPr algn="ctr">
              <a:spcBef>
                <a:spcPts val="600"/>
              </a:spcBef>
              <a:spcAft>
                <a:spcPts val="1200"/>
              </a:spcAft>
            </a:pPr>
            <a:r>
              <a:rPr lang="en-GB" sz="200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3052563921"/>
              </p:ext>
            </p:extLst>
          </p:nvPr>
        </p:nvGraphicFramePr>
        <p:xfrm>
          <a:off x="564250" y="399121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a:solidFill>
                            <a:sysClr val="windowText" lastClr="000000"/>
                          </a:solidFill>
                          <a:latin typeface="Gill Sans MT" panose="020B0502020104020203" pitchFamily="34" charset="0"/>
                        </a:rPr>
                        <a:t>Vocabulary Words</a:t>
                      </a:r>
                      <a:r>
                        <a:rPr lang="en-GB" baseline="0">
                          <a:solidFill>
                            <a:sysClr val="windowText" lastClr="000000"/>
                          </a:solidFill>
                          <a:latin typeface="Gill Sans MT" panose="020B0502020104020203" pitchFamily="34" charset="0"/>
                        </a:rPr>
                        <a:t> I Know (end of topic)</a:t>
                      </a:r>
                      <a:endParaRPr lang="en-GB">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5616550"/>
                  </a:ext>
                </a:extLst>
              </a:tr>
              <a:tr h="413327">
                <a:tc>
                  <a:txBody>
                    <a:bodyPr/>
                    <a:lstStyle/>
                    <a:p>
                      <a:r>
                        <a:rPr lang="en-GB" sz="1050">
                          <a:latin typeface="Gill Sans MT"/>
                        </a:rPr>
                        <a:t>Town centre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baseline="0">
                          <a:latin typeface="Gill Sans MT"/>
                        </a:rPr>
                        <a:t>Land use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Urban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baseline="0">
                          <a:latin typeface="Gill Sans MT"/>
                        </a:rPr>
                        <a:t>Retail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Leisure facilities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a:latin typeface="Gill Sans MT"/>
                        </a:rPr>
                        <a:t>Public consultation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a:latin typeface="Gill Sans MT"/>
                        </a:rPr>
                        <a:t>Infrastructure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baseline="0">
                          <a:latin typeface="Gill Sans MT"/>
                        </a:rPr>
                        <a:t>Derelict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Vision statement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Public space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a:latin typeface="Gill Sans MT"/>
                        </a:rPr>
                        <a:t>Regeneration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a:latin typeface="Gill Sans MT"/>
                        </a:rPr>
                        <a:t>Red tape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Planning permission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a:latin typeface="Gill Sans MT"/>
                        </a:rPr>
                        <a:t>Sustainability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a:rPr>
                        <a:t>Civic involvement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a:latin typeface="Gill Sans MT" panose="020B0502020104020203" pitchFamily="34" charset="0"/>
                        </a:rPr>
                        <a:t>I know what it </a:t>
                      </a:r>
                    </a:p>
                    <a:p>
                      <a:pPr algn="ctr"/>
                      <a:r>
                        <a:rPr lang="en-GB">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a:latin typeface="Gill Sans MT" panose="020B0502020104020203" pitchFamily="34" charset="0"/>
                        </a:rPr>
                        <a:t>I can use it in </a:t>
                      </a:r>
                    </a:p>
                    <a:p>
                      <a:pPr algn="ctr"/>
                      <a:r>
                        <a:rPr lang="en-GB">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9102745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603F58-5DF3-4199-B0CF-42B805EA1D34}"/>
</file>

<file path=customXml/itemProps2.xml><?xml version="1.0" encoding="utf-8"?>
<ds:datastoreItem xmlns:ds="http://schemas.openxmlformats.org/officeDocument/2006/customXml" ds:itemID="{99EF61ED-D3CD-418B-8199-5502EC16A2BC}">
  <ds:schemaRefs>
    <ds:schemaRef ds:uri="1923127b-03aa-458d-a168-e514f963a52e"/>
    <ds:schemaRef ds:uri="44ccdc69-a9f9-455c-9684-034c2144bb8c"/>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BF49298-99F0-446C-81B9-C4DAC1ABE8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revision>3</cp:revision>
  <cp:lastPrinted>2022-10-31T12:48:01Z</cp:lastPrinted>
  <dcterms:created xsi:type="dcterms:W3CDTF">2019-08-08T12:39:09Z</dcterms:created>
  <dcterms:modified xsi:type="dcterms:W3CDTF">2025-06-15T11:22:45Z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y fmtid="{D5CDD505-2E9C-101B-9397-08002B2CF9AE}" pid="3" name="MediaServiceImageTags">
    <vt:lpwstr/>
  </property>
</Properties>
</file>