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4" r:id="rId2"/>
    <p:sldId id="288" r:id="rId3"/>
    <p:sldId id="289" r:id="rId4"/>
    <p:sldId id="291" r:id="rId5"/>
  </p:sldIdLst>
  <p:sldSz cx="9906000" cy="6858000" type="A4"/>
  <p:notesSz cx="6792913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11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338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58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29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25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49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221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22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82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394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60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9AF59-0B27-4BA3-A19F-594BE3245E3A}" type="datetimeFigureOut">
              <a:rPr lang="en-GB" smtClean="0"/>
              <a:t>31/08/2024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33F383-1581-4B88-B5B6-3413E94C65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07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1" y="3770213"/>
            <a:ext cx="94700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Year 3 Layover Unit – Islam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Islamic Symbol transparent PNG - StickPNG">
            <a:extLst>
              <a:ext uri="{FF2B5EF4-FFF2-40B4-BE49-F238E27FC236}">
                <a16:creationId xmlns:a16="http://schemas.microsoft.com/office/drawing/2014/main" id="{454393ED-F384-8A04-ACFB-5A906DD5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130" y="641278"/>
            <a:ext cx="2479190" cy="267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slam - Wikipedia">
            <a:extLst>
              <a:ext uri="{FF2B5EF4-FFF2-40B4-BE49-F238E27FC236}">
                <a16:creationId xmlns:a16="http://schemas.microsoft.com/office/drawing/2014/main" id="{A4770E01-AB73-C689-E12F-4ACA4844A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55" y="302896"/>
            <a:ext cx="5018169" cy="335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80AB51C-915D-7874-C932-B97CC24876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5842" y="4528856"/>
            <a:ext cx="5743083" cy="210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882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1" y="3440039"/>
            <a:ext cx="94700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Year 4 Layover Unit – Judaism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0" descr="Star of David | Meaning, Image, &amp; Facts | Britannica">
            <a:extLst>
              <a:ext uri="{FF2B5EF4-FFF2-40B4-BE49-F238E27FC236}">
                <a16:creationId xmlns:a16="http://schemas.microsoft.com/office/drawing/2014/main" id="{1EB42F32-5117-B933-CDCC-20EF87B7EA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6333036" y="650190"/>
            <a:ext cx="2651870" cy="251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anukkah 2021: When does the Jewish festival start and what's the meaning  behind it? | The Independent">
            <a:extLst>
              <a:ext uri="{FF2B5EF4-FFF2-40B4-BE49-F238E27FC236}">
                <a16:creationId xmlns:a16="http://schemas.microsoft.com/office/drawing/2014/main" id="{1D34EFDD-8A88-C178-8AB6-CB08F8114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75" y="379263"/>
            <a:ext cx="4411709" cy="294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CB73FB-851D-B3AE-34F4-1C4A7E7570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6902" y="4203179"/>
            <a:ext cx="4740963" cy="239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271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1" y="3481314"/>
            <a:ext cx="94700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Year 5 Layover Unit – Sikhism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9DAB8D-5565-7F4D-FAFD-0A508942D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1654" y="4183988"/>
            <a:ext cx="4922692" cy="2439409"/>
          </a:xfrm>
          <a:prstGeom prst="rect">
            <a:avLst/>
          </a:prstGeom>
        </p:spPr>
      </p:pic>
      <p:pic>
        <p:nvPicPr>
          <p:cNvPr id="2050" name="Picture 2" descr="1,600+ Sikh Symbol Stock Illustrations, Royalty-Free Vector Graphics &amp; Clip  Art - iStock | Khanda, Golden temple">
            <a:extLst>
              <a:ext uri="{FF2B5EF4-FFF2-40B4-BE49-F238E27FC236}">
                <a16:creationId xmlns:a16="http://schemas.microsoft.com/office/drawing/2014/main" id="{4B7105A3-B260-8770-061E-73C5B705C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008" y="433537"/>
            <a:ext cx="2991434" cy="2991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BC Radio 4 - Radio 4 in Four - How do you take an outdoor religious  celebration indoors?">
            <a:extLst>
              <a:ext uri="{FF2B5EF4-FFF2-40B4-BE49-F238E27FC236}">
                <a16:creationId xmlns:a16="http://schemas.microsoft.com/office/drawing/2014/main" id="{682EFEC5-49E2-2587-04B2-73E261AB0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58" y="437264"/>
            <a:ext cx="5311479" cy="298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196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2381" y="3440039"/>
            <a:ext cx="947000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Year 6 Layover Unit – Judaism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7377" y="77002"/>
            <a:ext cx="9760017" cy="667030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0" descr="Star of David | Meaning, Image, &amp; Facts | Britannica">
            <a:extLst>
              <a:ext uri="{FF2B5EF4-FFF2-40B4-BE49-F238E27FC236}">
                <a16:creationId xmlns:a16="http://schemas.microsoft.com/office/drawing/2014/main" id="{1EB42F32-5117-B933-CDCC-20EF87B7EA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16"/>
          <a:stretch/>
        </p:blipFill>
        <p:spPr bwMode="auto">
          <a:xfrm>
            <a:off x="6333036" y="650190"/>
            <a:ext cx="2651870" cy="251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anukkah 2021: When does the Jewish festival start and what's the meaning  behind it? | The Independent">
            <a:extLst>
              <a:ext uri="{FF2B5EF4-FFF2-40B4-BE49-F238E27FC236}">
                <a16:creationId xmlns:a16="http://schemas.microsoft.com/office/drawing/2014/main" id="{1D34EFDD-8A88-C178-8AB6-CB08F8114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75" y="379263"/>
            <a:ext cx="4411709" cy="294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CB73FB-851D-B3AE-34F4-1C4A7E7570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6902" y="4201909"/>
            <a:ext cx="4740963" cy="239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09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AD8503C3870943981E29377B24C7E9" ma:contentTypeVersion="19" ma:contentTypeDescription="Create a new document." ma:contentTypeScope="" ma:versionID="ad1d1ddbacdf357a00c287053e445930">
  <xsd:schema xmlns:xsd="http://www.w3.org/2001/XMLSchema" xmlns:xs="http://www.w3.org/2001/XMLSchema" xmlns:p="http://schemas.microsoft.com/office/2006/metadata/properties" xmlns:ns2="1923127b-03aa-458d-a168-e514f963a52e" xmlns:ns3="44ccdc69-a9f9-455c-9684-034c2144bb8c" targetNamespace="http://schemas.microsoft.com/office/2006/metadata/properties" ma:root="true" ma:fieldsID="c8dfe8fb10e8f3dfbcadee0a43931928" ns2:_="" ns3:_="">
    <xsd:import namespace="1923127b-03aa-458d-a168-e514f963a52e"/>
    <xsd:import namespace="44ccdc69-a9f9-455c-9684-034c2144bb8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23127b-03aa-458d-a168-e514f963a52e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038dc3e-1826-45b7-af6c-bac5a3b3b975}" ma:internalName="TaxCatchAll" ma:showField="CatchAllData" ma:web="1923127b-03aa-458d-a168-e514f963a52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ccdc69-a9f9-455c-9684-034c2144bb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923127b-03aa-458d-a168-e514f963a52e" xsi:nil="true"/>
    <lcf76f155ced4ddcb4097134ff3c332f xmlns="44ccdc69-a9f9-455c-9684-034c2144bb8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4B6994A-A2D7-46DD-A828-AA2EBF57635F}"/>
</file>

<file path=customXml/itemProps2.xml><?xml version="1.0" encoding="utf-8"?>
<ds:datastoreItem xmlns:ds="http://schemas.openxmlformats.org/officeDocument/2006/customXml" ds:itemID="{D66A3780-0026-4616-B40B-8F958208D47B}"/>
</file>

<file path=customXml/itemProps3.xml><?xml version="1.0" encoding="utf-8"?>
<ds:datastoreItem xmlns:ds="http://schemas.openxmlformats.org/officeDocument/2006/customXml" ds:itemID="{FB003A9F-8CF0-4CEC-9CBC-DFB113B2D317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831</TotalTime>
  <Words>24</Words>
  <Application>Microsoft Office PowerPoint</Application>
  <PresentationFormat>A4 Paper (210x297 mm)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Bethan Wright - Queens</dc:creator>
  <cp:lastModifiedBy>Ryan Lapworth - Queens</cp:lastModifiedBy>
  <cp:revision>56</cp:revision>
  <cp:lastPrinted>2024-04-17T11:54:15Z</cp:lastPrinted>
  <dcterms:created xsi:type="dcterms:W3CDTF">2021-12-07T16:24:07Z</dcterms:created>
  <dcterms:modified xsi:type="dcterms:W3CDTF">2024-08-31T11:09:43Z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0x01010093AD8503C3870943981E29377B24C7E9</vt:lpwstr>
  </property>
</Properties>
</file>